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9"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751E1-2F45-8767-7274-AFB1EA2201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37AE14-512C-AD76-A4FD-19E36CE864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F0CEE0-0A70-B9E2-CE79-2C7A35DCE0BE}"/>
              </a:ext>
            </a:extLst>
          </p:cNvPr>
          <p:cNvSpPr>
            <a:spLocks noGrp="1"/>
          </p:cNvSpPr>
          <p:nvPr>
            <p:ph type="dt" sz="half" idx="10"/>
          </p:nvPr>
        </p:nvSpPr>
        <p:spPr/>
        <p:txBody>
          <a:bodyPr/>
          <a:lstStyle/>
          <a:p>
            <a:fld id="{D8F3FFE0-F028-449E-8A3C-0997AE77607D}" type="datetimeFigureOut">
              <a:rPr lang="en-IN" smtClean="0"/>
              <a:t>04-12-2023</a:t>
            </a:fld>
            <a:endParaRPr lang="en-IN"/>
          </a:p>
        </p:txBody>
      </p:sp>
      <p:sp>
        <p:nvSpPr>
          <p:cNvPr id="5" name="Footer Placeholder 4">
            <a:extLst>
              <a:ext uri="{FF2B5EF4-FFF2-40B4-BE49-F238E27FC236}">
                <a16:creationId xmlns:a16="http://schemas.microsoft.com/office/drawing/2014/main" id="{C4CFB158-7C79-664C-20C1-0C5925B50C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2522FD-6BC4-F98E-71AA-ED18CDA5A97F}"/>
              </a:ext>
            </a:extLst>
          </p:cNvPr>
          <p:cNvSpPr>
            <a:spLocks noGrp="1"/>
          </p:cNvSpPr>
          <p:nvPr>
            <p:ph type="sldNum" sz="quarter" idx="12"/>
          </p:nvPr>
        </p:nvSpPr>
        <p:spPr/>
        <p:txBody>
          <a:bodyPr/>
          <a:lstStyle/>
          <a:p>
            <a:fld id="{CBCE2D4D-26F7-4CA4-A4DD-44A42B80C5F4}" type="slidenum">
              <a:rPr lang="en-IN" smtClean="0"/>
              <a:t>‹#›</a:t>
            </a:fld>
            <a:endParaRPr lang="en-IN"/>
          </a:p>
        </p:txBody>
      </p:sp>
    </p:spTree>
    <p:extLst>
      <p:ext uri="{BB962C8B-B14F-4D97-AF65-F5344CB8AC3E}">
        <p14:creationId xmlns:p14="http://schemas.microsoft.com/office/powerpoint/2010/main" val="2782678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A1CB-BBE3-7357-1C80-1A6980537C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5411B2-033D-5ED9-4F9D-C57374F998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39EF76-394E-6BC8-1D0F-7128512B2534}"/>
              </a:ext>
            </a:extLst>
          </p:cNvPr>
          <p:cNvSpPr>
            <a:spLocks noGrp="1"/>
          </p:cNvSpPr>
          <p:nvPr>
            <p:ph type="dt" sz="half" idx="10"/>
          </p:nvPr>
        </p:nvSpPr>
        <p:spPr/>
        <p:txBody>
          <a:bodyPr/>
          <a:lstStyle/>
          <a:p>
            <a:fld id="{D8F3FFE0-F028-449E-8A3C-0997AE77607D}" type="datetimeFigureOut">
              <a:rPr lang="en-IN" smtClean="0"/>
              <a:t>04-12-2023</a:t>
            </a:fld>
            <a:endParaRPr lang="en-IN"/>
          </a:p>
        </p:txBody>
      </p:sp>
      <p:sp>
        <p:nvSpPr>
          <p:cNvPr id="5" name="Footer Placeholder 4">
            <a:extLst>
              <a:ext uri="{FF2B5EF4-FFF2-40B4-BE49-F238E27FC236}">
                <a16:creationId xmlns:a16="http://schemas.microsoft.com/office/drawing/2014/main" id="{75B0CF5C-9F4C-AA0B-6AE8-3868D5B3E9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36D2AB-C982-6C41-4980-E7A88543BF84}"/>
              </a:ext>
            </a:extLst>
          </p:cNvPr>
          <p:cNvSpPr>
            <a:spLocks noGrp="1"/>
          </p:cNvSpPr>
          <p:nvPr>
            <p:ph type="sldNum" sz="quarter" idx="12"/>
          </p:nvPr>
        </p:nvSpPr>
        <p:spPr/>
        <p:txBody>
          <a:bodyPr/>
          <a:lstStyle/>
          <a:p>
            <a:fld id="{CBCE2D4D-26F7-4CA4-A4DD-44A42B80C5F4}" type="slidenum">
              <a:rPr lang="en-IN" smtClean="0"/>
              <a:t>‹#›</a:t>
            </a:fld>
            <a:endParaRPr lang="en-IN"/>
          </a:p>
        </p:txBody>
      </p:sp>
    </p:spTree>
    <p:extLst>
      <p:ext uri="{BB962C8B-B14F-4D97-AF65-F5344CB8AC3E}">
        <p14:creationId xmlns:p14="http://schemas.microsoft.com/office/powerpoint/2010/main" val="246483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ADE792-0CC7-00A1-1982-E727EB597C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004C8B-84E1-9A42-C600-2564646A76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E07EAC-E5AE-0EA7-8C13-87EC218D1C57}"/>
              </a:ext>
            </a:extLst>
          </p:cNvPr>
          <p:cNvSpPr>
            <a:spLocks noGrp="1"/>
          </p:cNvSpPr>
          <p:nvPr>
            <p:ph type="dt" sz="half" idx="10"/>
          </p:nvPr>
        </p:nvSpPr>
        <p:spPr/>
        <p:txBody>
          <a:bodyPr/>
          <a:lstStyle/>
          <a:p>
            <a:fld id="{D8F3FFE0-F028-449E-8A3C-0997AE77607D}" type="datetimeFigureOut">
              <a:rPr lang="en-IN" smtClean="0"/>
              <a:t>04-12-2023</a:t>
            </a:fld>
            <a:endParaRPr lang="en-IN"/>
          </a:p>
        </p:txBody>
      </p:sp>
      <p:sp>
        <p:nvSpPr>
          <p:cNvPr id="5" name="Footer Placeholder 4">
            <a:extLst>
              <a:ext uri="{FF2B5EF4-FFF2-40B4-BE49-F238E27FC236}">
                <a16:creationId xmlns:a16="http://schemas.microsoft.com/office/drawing/2014/main" id="{C985067A-B625-233D-0421-4AC53804C6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DB3D8E-01D8-F441-3630-6708A90536B2}"/>
              </a:ext>
            </a:extLst>
          </p:cNvPr>
          <p:cNvSpPr>
            <a:spLocks noGrp="1"/>
          </p:cNvSpPr>
          <p:nvPr>
            <p:ph type="sldNum" sz="quarter" idx="12"/>
          </p:nvPr>
        </p:nvSpPr>
        <p:spPr/>
        <p:txBody>
          <a:bodyPr/>
          <a:lstStyle/>
          <a:p>
            <a:fld id="{CBCE2D4D-26F7-4CA4-A4DD-44A42B80C5F4}" type="slidenum">
              <a:rPr lang="en-IN" smtClean="0"/>
              <a:t>‹#›</a:t>
            </a:fld>
            <a:endParaRPr lang="en-IN"/>
          </a:p>
        </p:txBody>
      </p:sp>
    </p:spTree>
    <p:extLst>
      <p:ext uri="{BB962C8B-B14F-4D97-AF65-F5344CB8AC3E}">
        <p14:creationId xmlns:p14="http://schemas.microsoft.com/office/powerpoint/2010/main" val="341087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B932-5DA2-AFE9-4479-45930DD51E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34FE8F-E675-5AC1-8FDD-BEE2678035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3CA9A2-840E-701D-70E1-AB592800B088}"/>
              </a:ext>
            </a:extLst>
          </p:cNvPr>
          <p:cNvSpPr>
            <a:spLocks noGrp="1"/>
          </p:cNvSpPr>
          <p:nvPr>
            <p:ph type="dt" sz="half" idx="10"/>
          </p:nvPr>
        </p:nvSpPr>
        <p:spPr/>
        <p:txBody>
          <a:bodyPr/>
          <a:lstStyle/>
          <a:p>
            <a:fld id="{D8F3FFE0-F028-449E-8A3C-0997AE77607D}" type="datetimeFigureOut">
              <a:rPr lang="en-IN" smtClean="0"/>
              <a:t>04-12-2023</a:t>
            </a:fld>
            <a:endParaRPr lang="en-IN"/>
          </a:p>
        </p:txBody>
      </p:sp>
      <p:sp>
        <p:nvSpPr>
          <p:cNvPr id="5" name="Footer Placeholder 4">
            <a:extLst>
              <a:ext uri="{FF2B5EF4-FFF2-40B4-BE49-F238E27FC236}">
                <a16:creationId xmlns:a16="http://schemas.microsoft.com/office/drawing/2014/main" id="{D76CB190-164F-0303-F6A4-F0167D7376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5A67E5-6ADD-F6E0-3E22-6F1CD1AD563C}"/>
              </a:ext>
            </a:extLst>
          </p:cNvPr>
          <p:cNvSpPr>
            <a:spLocks noGrp="1"/>
          </p:cNvSpPr>
          <p:nvPr>
            <p:ph type="sldNum" sz="quarter" idx="12"/>
          </p:nvPr>
        </p:nvSpPr>
        <p:spPr/>
        <p:txBody>
          <a:bodyPr/>
          <a:lstStyle/>
          <a:p>
            <a:fld id="{CBCE2D4D-26F7-4CA4-A4DD-44A42B80C5F4}" type="slidenum">
              <a:rPr lang="en-IN" smtClean="0"/>
              <a:t>‹#›</a:t>
            </a:fld>
            <a:endParaRPr lang="en-IN"/>
          </a:p>
        </p:txBody>
      </p:sp>
    </p:spTree>
    <p:extLst>
      <p:ext uri="{BB962C8B-B14F-4D97-AF65-F5344CB8AC3E}">
        <p14:creationId xmlns:p14="http://schemas.microsoft.com/office/powerpoint/2010/main" val="217573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1A20-9E2C-A5C9-BF5D-24E5637B67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553090-E5FB-C77C-38F5-6A0D5328B0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6898E9-1C2B-0299-FA21-6D1FD7F14B46}"/>
              </a:ext>
            </a:extLst>
          </p:cNvPr>
          <p:cNvSpPr>
            <a:spLocks noGrp="1"/>
          </p:cNvSpPr>
          <p:nvPr>
            <p:ph type="dt" sz="half" idx="10"/>
          </p:nvPr>
        </p:nvSpPr>
        <p:spPr/>
        <p:txBody>
          <a:bodyPr/>
          <a:lstStyle/>
          <a:p>
            <a:fld id="{D8F3FFE0-F028-449E-8A3C-0997AE77607D}" type="datetimeFigureOut">
              <a:rPr lang="en-IN" smtClean="0"/>
              <a:t>04-12-2023</a:t>
            </a:fld>
            <a:endParaRPr lang="en-IN"/>
          </a:p>
        </p:txBody>
      </p:sp>
      <p:sp>
        <p:nvSpPr>
          <p:cNvPr id="5" name="Footer Placeholder 4">
            <a:extLst>
              <a:ext uri="{FF2B5EF4-FFF2-40B4-BE49-F238E27FC236}">
                <a16:creationId xmlns:a16="http://schemas.microsoft.com/office/drawing/2014/main" id="{3C3A7399-11BB-E6A0-3C28-C7C11CDA50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C06077-B3B4-FC76-9BC7-2E0F8F43DCF2}"/>
              </a:ext>
            </a:extLst>
          </p:cNvPr>
          <p:cNvSpPr>
            <a:spLocks noGrp="1"/>
          </p:cNvSpPr>
          <p:nvPr>
            <p:ph type="sldNum" sz="quarter" idx="12"/>
          </p:nvPr>
        </p:nvSpPr>
        <p:spPr/>
        <p:txBody>
          <a:bodyPr/>
          <a:lstStyle/>
          <a:p>
            <a:fld id="{CBCE2D4D-26F7-4CA4-A4DD-44A42B80C5F4}" type="slidenum">
              <a:rPr lang="en-IN" smtClean="0"/>
              <a:t>‹#›</a:t>
            </a:fld>
            <a:endParaRPr lang="en-IN"/>
          </a:p>
        </p:txBody>
      </p:sp>
    </p:spTree>
    <p:extLst>
      <p:ext uri="{BB962C8B-B14F-4D97-AF65-F5344CB8AC3E}">
        <p14:creationId xmlns:p14="http://schemas.microsoft.com/office/powerpoint/2010/main" val="380704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DAAE-814A-BF81-2D15-A4998EECCB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A3674A-F805-CD0F-4F9E-887BF8AB30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EBE699-36B5-7547-7BDD-DDA7D20306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ED20A5-67C1-3AD1-2BC7-FA6C915ABEBC}"/>
              </a:ext>
            </a:extLst>
          </p:cNvPr>
          <p:cNvSpPr>
            <a:spLocks noGrp="1"/>
          </p:cNvSpPr>
          <p:nvPr>
            <p:ph type="dt" sz="half" idx="10"/>
          </p:nvPr>
        </p:nvSpPr>
        <p:spPr/>
        <p:txBody>
          <a:bodyPr/>
          <a:lstStyle/>
          <a:p>
            <a:fld id="{D8F3FFE0-F028-449E-8A3C-0997AE77607D}" type="datetimeFigureOut">
              <a:rPr lang="en-IN" smtClean="0"/>
              <a:t>04-12-2023</a:t>
            </a:fld>
            <a:endParaRPr lang="en-IN"/>
          </a:p>
        </p:txBody>
      </p:sp>
      <p:sp>
        <p:nvSpPr>
          <p:cNvPr id="6" name="Footer Placeholder 5">
            <a:extLst>
              <a:ext uri="{FF2B5EF4-FFF2-40B4-BE49-F238E27FC236}">
                <a16:creationId xmlns:a16="http://schemas.microsoft.com/office/drawing/2014/main" id="{4E9DAE7E-289D-FD00-C181-1643A46001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5594D0-7857-D99D-F603-BD048EA90229}"/>
              </a:ext>
            </a:extLst>
          </p:cNvPr>
          <p:cNvSpPr>
            <a:spLocks noGrp="1"/>
          </p:cNvSpPr>
          <p:nvPr>
            <p:ph type="sldNum" sz="quarter" idx="12"/>
          </p:nvPr>
        </p:nvSpPr>
        <p:spPr/>
        <p:txBody>
          <a:bodyPr/>
          <a:lstStyle/>
          <a:p>
            <a:fld id="{CBCE2D4D-26F7-4CA4-A4DD-44A42B80C5F4}" type="slidenum">
              <a:rPr lang="en-IN" smtClean="0"/>
              <a:t>‹#›</a:t>
            </a:fld>
            <a:endParaRPr lang="en-IN"/>
          </a:p>
        </p:txBody>
      </p:sp>
    </p:spTree>
    <p:extLst>
      <p:ext uri="{BB962C8B-B14F-4D97-AF65-F5344CB8AC3E}">
        <p14:creationId xmlns:p14="http://schemas.microsoft.com/office/powerpoint/2010/main" val="326222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6C02-3CCB-C98A-E237-48D44F8F01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F4EA7F-831E-7659-F0C7-A37712F37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E89E4-E165-F63B-FFB9-5853EB4D5C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34C328-0C66-9363-800C-7F20907038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37D8D3-EE42-28C1-62D9-55E836E3CE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B1A9CD-2466-7688-C7DA-8AC76D962CEC}"/>
              </a:ext>
            </a:extLst>
          </p:cNvPr>
          <p:cNvSpPr>
            <a:spLocks noGrp="1"/>
          </p:cNvSpPr>
          <p:nvPr>
            <p:ph type="dt" sz="half" idx="10"/>
          </p:nvPr>
        </p:nvSpPr>
        <p:spPr/>
        <p:txBody>
          <a:bodyPr/>
          <a:lstStyle/>
          <a:p>
            <a:fld id="{D8F3FFE0-F028-449E-8A3C-0997AE77607D}" type="datetimeFigureOut">
              <a:rPr lang="en-IN" smtClean="0"/>
              <a:t>04-12-2023</a:t>
            </a:fld>
            <a:endParaRPr lang="en-IN"/>
          </a:p>
        </p:txBody>
      </p:sp>
      <p:sp>
        <p:nvSpPr>
          <p:cNvPr id="8" name="Footer Placeholder 7">
            <a:extLst>
              <a:ext uri="{FF2B5EF4-FFF2-40B4-BE49-F238E27FC236}">
                <a16:creationId xmlns:a16="http://schemas.microsoft.com/office/drawing/2014/main" id="{81D88827-1F5F-F4E4-A195-DDFE52B547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D070D3-4770-C641-7952-CD808F61D6AA}"/>
              </a:ext>
            </a:extLst>
          </p:cNvPr>
          <p:cNvSpPr>
            <a:spLocks noGrp="1"/>
          </p:cNvSpPr>
          <p:nvPr>
            <p:ph type="sldNum" sz="quarter" idx="12"/>
          </p:nvPr>
        </p:nvSpPr>
        <p:spPr/>
        <p:txBody>
          <a:bodyPr/>
          <a:lstStyle/>
          <a:p>
            <a:fld id="{CBCE2D4D-26F7-4CA4-A4DD-44A42B80C5F4}" type="slidenum">
              <a:rPr lang="en-IN" smtClean="0"/>
              <a:t>‹#›</a:t>
            </a:fld>
            <a:endParaRPr lang="en-IN"/>
          </a:p>
        </p:txBody>
      </p:sp>
    </p:spTree>
    <p:extLst>
      <p:ext uri="{BB962C8B-B14F-4D97-AF65-F5344CB8AC3E}">
        <p14:creationId xmlns:p14="http://schemas.microsoft.com/office/powerpoint/2010/main" val="354955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2960-5895-1466-2A74-697E227F1E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940214-55A4-5709-1B7B-A75161F553F4}"/>
              </a:ext>
            </a:extLst>
          </p:cNvPr>
          <p:cNvSpPr>
            <a:spLocks noGrp="1"/>
          </p:cNvSpPr>
          <p:nvPr>
            <p:ph type="dt" sz="half" idx="10"/>
          </p:nvPr>
        </p:nvSpPr>
        <p:spPr/>
        <p:txBody>
          <a:bodyPr/>
          <a:lstStyle/>
          <a:p>
            <a:fld id="{D8F3FFE0-F028-449E-8A3C-0997AE77607D}" type="datetimeFigureOut">
              <a:rPr lang="en-IN" smtClean="0"/>
              <a:t>04-12-2023</a:t>
            </a:fld>
            <a:endParaRPr lang="en-IN"/>
          </a:p>
        </p:txBody>
      </p:sp>
      <p:sp>
        <p:nvSpPr>
          <p:cNvPr id="4" name="Footer Placeholder 3">
            <a:extLst>
              <a:ext uri="{FF2B5EF4-FFF2-40B4-BE49-F238E27FC236}">
                <a16:creationId xmlns:a16="http://schemas.microsoft.com/office/drawing/2014/main" id="{1BA4FEFA-7824-699A-5C44-B75048694C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487C01-04CF-C41F-75A8-AC0BA1F582EB}"/>
              </a:ext>
            </a:extLst>
          </p:cNvPr>
          <p:cNvSpPr>
            <a:spLocks noGrp="1"/>
          </p:cNvSpPr>
          <p:nvPr>
            <p:ph type="sldNum" sz="quarter" idx="12"/>
          </p:nvPr>
        </p:nvSpPr>
        <p:spPr/>
        <p:txBody>
          <a:bodyPr/>
          <a:lstStyle/>
          <a:p>
            <a:fld id="{CBCE2D4D-26F7-4CA4-A4DD-44A42B80C5F4}" type="slidenum">
              <a:rPr lang="en-IN" smtClean="0"/>
              <a:t>‹#›</a:t>
            </a:fld>
            <a:endParaRPr lang="en-IN"/>
          </a:p>
        </p:txBody>
      </p:sp>
    </p:spTree>
    <p:extLst>
      <p:ext uri="{BB962C8B-B14F-4D97-AF65-F5344CB8AC3E}">
        <p14:creationId xmlns:p14="http://schemas.microsoft.com/office/powerpoint/2010/main" val="193691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F09D67-17BB-0A89-A9BE-F0DC82395470}"/>
              </a:ext>
            </a:extLst>
          </p:cNvPr>
          <p:cNvSpPr>
            <a:spLocks noGrp="1"/>
          </p:cNvSpPr>
          <p:nvPr>
            <p:ph type="dt" sz="half" idx="10"/>
          </p:nvPr>
        </p:nvSpPr>
        <p:spPr/>
        <p:txBody>
          <a:bodyPr/>
          <a:lstStyle/>
          <a:p>
            <a:fld id="{D8F3FFE0-F028-449E-8A3C-0997AE77607D}" type="datetimeFigureOut">
              <a:rPr lang="en-IN" smtClean="0"/>
              <a:t>04-12-2023</a:t>
            </a:fld>
            <a:endParaRPr lang="en-IN"/>
          </a:p>
        </p:txBody>
      </p:sp>
      <p:sp>
        <p:nvSpPr>
          <p:cNvPr id="3" name="Footer Placeholder 2">
            <a:extLst>
              <a:ext uri="{FF2B5EF4-FFF2-40B4-BE49-F238E27FC236}">
                <a16:creationId xmlns:a16="http://schemas.microsoft.com/office/drawing/2014/main" id="{2B75B7C4-8AD8-7922-5AE2-5DF68C5D8A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959476-DA20-C167-5550-2D973B6127D6}"/>
              </a:ext>
            </a:extLst>
          </p:cNvPr>
          <p:cNvSpPr>
            <a:spLocks noGrp="1"/>
          </p:cNvSpPr>
          <p:nvPr>
            <p:ph type="sldNum" sz="quarter" idx="12"/>
          </p:nvPr>
        </p:nvSpPr>
        <p:spPr/>
        <p:txBody>
          <a:bodyPr/>
          <a:lstStyle/>
          <a:p>
            <a:fld id="{CBCE2D4D-26F7-4CA4-A4DD-44A42B80C5F4}" type="slidenum">
              <a:rPr lang="en-IN" smtClean="0"/>
              <a:t>‹#›</a:t>
            </a:fld>
            <a:endParaRPr lang="en-IN"/>
          </a:p>
        </p:txBody>
      </p:sp>
    </p:spTree>
    <p:extLst>
      <p:ext uri="{BB962C8B-B14F-4D97-AF65-F5344CB8AC3E}">
        <p14:creationId xmlns:p14="http://schemas.microsoft.com/office/powerpoint/2010/main" val="169227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8D48-0E02-1C13-F15C-CCF04DA27E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926A2D-12D7-ABF1-92E6-0ECCD398D6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DA3ACB-89D4-936F-4C74-CF1D980A1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B5154-4F92-2703-8428-8AC692BFBFE4}"/>
              </a:ext>
            </a:extLst>
          </p:cNvPr>
          <p:cNvSpPr>
            <a:spLocks noGrp="1"/>
          </p:cNvSpPr>
          <p:nvPr>
            <p:ph type="dt" sz="half" idx="10"/>
          </p:nvPr>
        </p:nvSpPr>
        <p:spPr/>
        <p:txBody>
          <a:bodyPr/>
          <a:lstStyle/>
          <a:p>
            <a:fld id="{D8F3FFE0-F028-449E-8A3C-0997AE77607D}" type="datetimeFigureOut">
              <a:rPr lang="en-IN" smtClean="0"/>
              <a:t>04-12-2023</a:t>
            </a:fld>
            <a:endParaRPr lang="en-IN"/>
          </a:p>
        </p:txBody>
      </p:sp>
      <p:sp>
        <p:nvSpPr>
          <p:cNvPr id="6" name="Footer Placeholder 5">
            <a:extLst>
              <a:ext uri="{FF2B5EF4-FFF2-40B4-BE49-F238E27FC236}">
                <a16:creationId xmlns:a16="http://schemas.microsoft.com/office/drawing/2014/main" id="{4AE6335E-E2C3-E20F-5F03-32BE30EA07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838405-B09B-F5DA-E2E9-1023DD2C4CA1}"/>
              </a:ext>
            </a:extLst>
          </p:cNvPr>
          <p:cNvSpPr>
            <a:spLocks noGrp="1"/>
          </p:cNvSpPr>
          <p:nvPr>
            <p:ph type="sldNum" sz="quarter" idx="12"/>
          </p:nvPr>
        </p:nvSpPr>
        <p:spPr/>
        <p:txBody>
          <a:bodyPr/>
          <a:lstStyle/>
          <a:p>
            <a:fld id="{CBCE2D4D-26F7-4CA4-A4DD-44A42B80C5F4}" type="slidenum">
              <a:rPr lang="en-IN" smtClean="0"/>
              <a:t>‹#›</a:t>
            </a:fld>
            <a:endParaRPr lang="en-IN"/>
          </a:p>
        </p:txBody>
      </p:sp>
    </p:spTree>
    <p:extLst>
      <p:ext uri="{BB962C8B-B14F-4D97-AF65-F5344CB8AC3E}">
        <p14:creationId xmlns:p14="http://schemas.microsoft.com/office/powerpoint/2010/main" val="340997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E4D51-CAD5-E733-DE31-C9621CA6D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F1DACF-48FA-7D3B-AEED-3040537684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D76901-90B6-3D17-7797-88D488376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9962D5-CE31-82AE-5B6E-D308E7199D37}"/>
              </a:ext>
            </a:extLst>
          </p:cNvPr>
          <p:cNvSpPr>
            <a:spLocks noGrp="1"/>
          </p:cNvSpPr>
          <p:nvPr>
            <p:ph type="dt" sz="half" idx="10"/>
          </p:nvPr>
        </p:nvSpPr>
        <p:spPr/>
        <p:txBody>
          <a:bodyPr/>
          <a:lstStyle/>
          <a:p>
            <a:fld id="{D8F3FFE0-F028-449E-8A3C-0997AE77607D}" type="datetimeFigureOut">
              <a:rPr lang="en-IN" smtClean="0"/>
              <a:t>04-12-2023</a:t>
            </a:fld>
            <a:endParaRPr lang="en-IN"/>
          </a:p>
        </p:txBody>
      </p:sp>
      <p:sp>
        <p:nvSpPr>
          <p:cNvPr id="6" name="Footer Placeholder 5">
            <a:extLst>
              <a:ext uri="{FF2B5EF4-FFF2-40B4-BE49-F238E27FC236}">
                <a16:creationId xmlns:a16="http://schemas.microsoft.com/office/drawing/2014/main" id="{FF6A4C3C-BA8C-C948-A529-2D9E2F15A5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9BADEA-CDC8-0A67-93AF-AB91530D108B}"/>
              </a:ext>
            </a:extLst>
          </p:cNvPr>
          <p:cNvSpPr>
            <a:spLocks noGrp="1"/>
          </p:cNvSpPr>
          <p:nvPr>
            <p:ph type="sldNum" sz="quarter" idx="12"/>
          </p:nvPr>
        </p:nvSpPr>
        <p:spPr/>
        <p:txBody>
          <a:bodyPr/>
          <a:lstStyle/>
          <a:p>
            <a:fld id="{CBCE2D4D-26F7-4CA4-A4DD-44A42B80C5F4}" type="slidenum">
              <a:rPr lang="en-IN" smtClean="0"/>
              <a:t>‹#›</a:t>
            </a:fld>
            <a:endParaRPr lang="en-IN"/>
          </a:p>
        </p:txBody>
      </p:sp>
    </p:spTree>
    <p:extLst>
      <p:ext uri="{BB962C8B-B14F-4D97-AF65-F5344CB8AC3E}">
        <p14:creationId xmlns:p14="http://schemas.microsoft.com/office/powerpoint/2010/main" val="81824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30E23-DC8B-35FA-A5DD-96D31365D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5C735A-4249-991E-B382-7AD257E5A4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525237-FC07-AFF2-4940-8DBC832ADC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3FFE0-F028-449E-8A3C-0997AE77607D}" type="datetimeFigureOut">
              <a:rPr lang="en-IN" smtClean="0"/>
              <a:t>04-12-2023</a:t>
            </a:fld>
            <a:endParaRPr lang="en-IN"/>
          </a:p>
        </p:txBody>
      </p:sp>
      <p:sp>
        <p:nvSpPr>
          <p:cNvPr id="5" name="Footer Placeholder 4">
            <a:extLst>
              <a:ext uri="{FF2B5EF4-FFF2-40B4-BE49-F238E27FC236}">
                <a16:creationId xmlns:a16="http://schemas.microsoft.com/office/drawing/2014/main" id="{A42FF930-A8F4-F375-65E6-57469FBA63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1BE691-4296-FD33-BEFF-2CB01537F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E2D4D-26F7-4CA4-A4DD-44A42B80C5F4}" type="slidenum">
              <a:rPr lang="en-IN" smtClean="0"/>
              <a:t>‹#›</a:t>
            </a:fld>
            <a:endParaRPr lang="en-IN"/>
          </a:p>
        </p:txBody>
      </p:sp>
    </p:spTree>
    <p:extLst>
      <p:ext uri="{BB962C8B-B14F-4D97-AF65-F5344CB8AC3E}">
        <p14:creationId xmlns:p14="http://schemas.microsoft.com/office/powerpoint/2010/main" val="3262745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BEFA-778C-DC30-0DED-5F4593E9A915}"/>
              </a:ext>
            </a:extLst>
          </p:cNvPr>
          <p:cNvSpPr>
            <a:spLocks noGrp="1"/>
          </p:cNvSpPr>
          <p:nvPr>
            <p:ph type="ctrTitle"/>
          </p:nvPr>
        </p:nvSpPr>
        <p:spPr>
          <a:xfrm>
            <a:off x="1524000" y="1122363"/>
            <a:ext cx="9144000" cy="986355"/>
          </a:xfrm>
        </p:spPr>
        <p:txBody>
          <a:bodyPr/>
          <a:lstStyle/>
          <a:p>
            <a:r>
              <a:rPr lang="en-IN" b="1" dirty="0">
                <a:solidFill>
                  <a:srgbClr val="FF0000"/>
                </a:solidFill>
                <a:latin typeface="Times New Roman" panose="02020603050405020304" pitchFamily="18" charset="0"/>
                <a:cs typeface="Times New Roman" panose="02020603050405020304" pitchFamily="18" charset="0"/>
              </a:rPr>
              <a:t>Module 3</a:t>
            </a:r>
          </a:p>
        </p:txBody>
      </p:sp>
      <p:sp>
        <p:nvSpPr>
          <p:cNvPr id="3" name="Subtitle 2">
            <a:extLst>
              <a:ext uri="{FF2B5EF4-FFF2-40B4-BE49-F238E27FC236}">
                <a16:creationId xmlns:a16="http://schemas.microsoft.com/office/drawing/2014/main" id="{20CEFF86-D85E-7663-A236-DBB69C1BCE2E}"/>
              </a:ext>
            </a:extLst>
          </p:cNvPr>
          <p:cNvSpPr>
            <a:spLocks noGrp="1"/>
          </p:cNvSpPr>
          <p:nvPr>
            <p:ph type="subTitle" idx="1"/>
          </p:nvPr>
        </p:nvSpPr>
        <p:spPr>
          <a:xfrm>
            <a:off x="1701281" y="2445042"/>
            <a:ext cx="9144000" cy="1655762"/>
          </a:xfrm>
        </p:spPr>
        <p:txBody>
          <a:bodyPr>
            <a:normAutofit fontScale="92500" lnSpcReduction="10000"/>
          </a:bodyPr>
          <a:lstStyle/>
          <a:p>
            <a:pPr>
              <a:lnSpc>
                <a:spcPct val="150000"/>
              </a:lnSpc>
            </a:pPr>
            <a:r>
              <a:rPr lang="en-US" sz="4000" b="1" dirty="0">
                <a:solidFill>
                  <a:schemeClr val="tx2">
                    <a:lumMod val="50000"/>
                  </a:schemeClr>
                </a:solidFill>
                <a:latin typeface="Times New Roman" panose="02020603050405020304" pitchFamily="18" charset="0"/>
                <a:cs typeface="Times New Roman" panose="02020603050405020304" pitchFamily="18" charset="0"/>
              </a:rPr>
              <a:t>MEMORY MANAGEMENT AND VIRTUAL MEMORY</a:t>
            </a:r>
            <a:endParaRPr lang="en-IN" sz="4000" b="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07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1B825-BD8B-5CC2-C4A4-07C7363796E4}"/>
              </a:ext>
            </a:extLst>
          </p:cNvPr>
          <p:cNvSpPr>
            <a:spLocks noGrp="1"/>
          </p:cNvSpPr>
          <p:nvPr>
            <p:ph idx="1"/>
          </p:nvPr>
        </p:nvSpPr>
        <p:spPr>
          <a:xfrm>
            <a:off x="373224" y="261256"/>
            <a:ext cx="11420670" cy="6326155"/>
          </a:xfrm>
        </p:spPr>
        <p:txBody>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objective of </a:t>
            </a:r>
            <a:r>
              <a:rPr lang="en-US" sz="2400" b="1" i="0" dirty="0">
                <a:solidFill>
                  <a:srgbClr val="000000"/>
                </a:solidFill>
                <a:effectLst/>
                <a:latin typeface="Times New Roman" panose="02020603050405020304" pitchFamily="18" charset="0"/>
                <a:cs typeface="Times New Roman" panose="02020603050405020304" pitchFamily="18" charset="0"/>
              </a:rPr>
              <a:t>swapping in the operating system</a:t>
            </a:r>
            <a:r>
              <a:rPr lang="en-US" sz="2400" b="0" i="0" dirty="0">
                <a:solidFill>
                  <a:srgbClr val="000000"/>
                </a:solidFill>
                <a:effectLst/>
                <a:latin typeface="Times New Roman" panose="02020603050405020304" pitchFamily="18" charset="0"/>
                <a:cs typeface="Times New Roman" panose="02020603050405020304" pitchFamily="18" charset="0"/>
              </a:rPr>
              <a:t> is to increase the degree of multi-programming and to increase main memory utilization.</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There are two steps in the process of Swapping in the operating system:</a:t>
            </a:r>
            <a:endParaRPr lang="en-US" sz="2400" b="0" i="0" dirty="0">
              <a:solidFill>
                <a:srgbClr val="616161"/>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Swap In: </a:t>
            </a:r>
            <a:r>
              <a:rPr lang="en-US" sz="2400" b="0" i="0" dirty="0">
                <a:solidFill>
                  <a:srgbClr val="000000"/>
                </a:solidFill>
                <a:effectLst/>
                <a:latin typeface="Times New Roman" panose="02020603050405020304" pitchFamily="18" charset="0"/>
                <a:cs typeface="Times New Roman" panose="02020603050405020304" pitchFamily="18" charset="0"/>
              </a:rPr>
              <a:t>Swap-in the process of bringing a process from secondary storage/hard-disc to main memory (RAM).</a:t>
            </a:r>
            <a:endParaRPr lang="en-US" sz="2400" b="0" i="0" dirty="0">
              <a:solidFill>
                <a:srgbClr val="616161"/>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Swap Out: </a:t>
            </a:r>
            <a:r>
              <a:rPr lang="en-US" sz="2400" b="0" i="0" dirty="0">
                <a:solidFill>
                  <a:srgbClr val="000000"/>
                </a:solidFill>
                <a:effectLst/>
                <a:latin typeface="Times New Roman" panose="02020603050405020304" pitchFamily="18" charset="0"/>
                <a:cs typeface="Times New Roman" panose="02020603050405020304" pitchFamily="18" charset="0"/>
              </a:rPr>
              <a:t>Swap-out takes the process out of the Main memory and puts it in the secondary storage.</a:t>
            </a:r>
            <a:endParaRPr lang="en-US" sz="2400" b="0" i="0" dirty="0">
              <a:solidFill>
                <a:srgbClr val="616161"/>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64128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Swapping in OS?">
            <a:extLst>
              <a:ext uri="{FF2B5EF4-FFF2-40B4-BE49-F238E27FC236}">
                <a16:creationId xmlns:a16="http://schemas.microsoft.com/office/drawing/2014/main" id="{A260AA48-5935-D0D4-6CB6-CAD33534E9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7461" y="279917"/>
            <a:ext cx="8136293" cy="54025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8E04C4-5182-0A9D-4547-8FC31CFE635A}"/>
              </a:ext>
            </a:extLst>
          </p:cNvPr>
          <p:cNvSpPr txBox="1"/>
          <p:nvPr/>
        </p:nvSpPr>
        <p:spPr>
          <a:xfrm>
            <a:off x="3918857" y="5999584"/>
            <a:ext cx="4152982" cy="369332"/>
          </a:xfrm>
          <a:prstGeom prst="rect">
            <a:avLst/>
          </a:prstGeom>
          <a:noFill/>
        </p:spPr>
        <p:txBody>
          <a:bodyPr wrap="square" rtlCol="0">
            <a:spAutoFit/>
          </a:bodyPr>
          <a:lstStyle/>
          <a:p>
            <a:pPr algn="ctr"/>
            <a:r>
              <a:rPr lang="en-IN" dirty="0" err="1"/>
              <a:t>Fig.Swapping</a:t>
            </a:r>
            <a:endParaRPr lang="en-IN" dirty="0"/>
          </a:p>
        </p:txBody>
      </p:sp>
    </p:spTree>
    <p:extLst>
      <p:ext uri="{BB962C8B-B14F-4D97-AF65-F5344CB8AC3E}">
        <p14:creationId xmlns:p14="http://schemas.microsoft.com/office/powerpoint/2010/main" val="402444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9D0E-E0B3-8D1D-4ECA-B5FE8E3010A5}"/>
              </a:ext>
            </a:extLst>
          </p:cNvPr>
          <p:cNvSpPr>
            <a:spLocks noGrp="1"/>
          </p:cNvSpPr>
          <p:nvPr>
            <p:ph type="title"/>
          </p:nvPr>
        </p:nvSpPr>
        <p:spPr>
          <a:xfrm>
            <a:off x="401216" y="415730"/>
            <a:ext cx="10515600" cy="530614"/>
          </a:xfrm>
        </p:spPr>
        <p:txBody>
          <a:bodyPr>
            <a:noAutofit/>
          </a:bodyPr>
          <a:lstStyle/>
          <a:p>
            <a:r>
              <a:rPr lang="en-IN" sz="3600" b="1" i="0" dirty="0">
                <a:solidFill>
                  <a:srgbClr val="000000"/>
                </a:solidFill>
                <a:effectLst/>
                <a:latin typeface="Times New Roman" panose="02020603050405020304" pitchFamily="18" charset="0"/>
                <a:cs typeface="Times New Roman" panose="02020603050405020304" pitchFamily="18" charset="0"/>
              </a:rPr>
              <a:t>Advantages of Swapping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AD7750-2702-669A-44BE-217BB7284479}"/>
              </a:ext>
            </a:extLst>
          </p:cNvPr>
          <p:cNvSpPr>
            <a:spLocks noGrp="1"/>
          </p:cNvSpPr>
          <p:nvPr>
            <p:ph idx="1"/>
          </p:nvPr>
        </p:nvSpPr>
        <p:spPr>
          <a:xfrm>
            <a:off x="401216" y="1250302"/>
            <a:ext cx="10952584" cy="4926661"/>
          </a:xfrm>
        </p:spPr>
        <p:txBody>
          <a:bodyPr/>
          <a:lstStyle/>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Swapping processes improve the degree of multi-programming.</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It provides advantages of Virtual Memory for the user.</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Swapping reduces the average waiting time for the process because it allows multiple processes to execute simultaneously.</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It helps in better memory management and efficient utilization of RAM.</a:t>
            </a:r>
          </a:p>
          <a:p>
            <a:pPr marL="0" indent="0">
              <a:buNone/>
            </a:pPr>
            <a:endParaRPr lang="en-IN" dirty="0"/>
          </a:p>
        </p:txBody>
      </p:sp>
    </p:spTree>
    <p:extLst>
      <p:ext uri="{BB962C8B-B14F-4D97-AF65-F5344CB8AC3E}">
        <p14:creationId xmlns:p14="http://schemas.microsoft.com/office/powerpoint/2010/main" val="257299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70B8-CBB3-0E27-A830-F346D2811FFE}"/>
              </a:ext>
            </a:extLst>
          </p:cNvPr>
          <p:cNvSpPr>
            <a:spLocks noGrp="1"/>
          </p:cNvSpPr>
          <p:nvPr>
            <p:ph type="title"/>
          </p:nvPr>
        </p:nvSpPr>
        <p:spPr>
          <a:xfrm>
            <a:off x="838200" y="365126"/>
            <a:ext cx="10515600" cy="717226"/>
          </a:xfrm>
        </p:spPr>
        <p:txBody>
          <a:bodyPr/>
          <a:lstStyle/>
          <a:p>
            <a:r>
              <a:rPr lang="en-IN" b="1" i="0" dirty="0">
                <a:solidFill>
                  <a:srgbClr val="000000"/>
                </a:solidFill>
                <a:effectLst/>
                <a:latin typeface="Muli"/>
              </a:rPr>
              <a:t>Disadvantages of Swapping </a:t>
            </a:r>
            <a:endParaRPr lang="en-IN" dirty="0"/>
          </a:p>
        </p:txBody>
      </p:sp>
      <p:sp>
        <p:nvSpPr>
          <p:cNvPr id="3" name="Content Placeholder 2">
            <a:extLst>
              <a:ext uri="{FF2B5EF4-FFF2-40B4-BE49-F238E27FC236}">
                <a16:creationId xmlns:a16="http://schemas.microsoft.com/office/drawing/2014/main" id="{7CFBEFDF-3A48-5670-2A83-4ECFC02DAEA9}"/>
              </a:ext>
            </a:extLst>
          </p:cNvPr>
          <p:cNvSpPr>
            <a:spLocks noGrp="1"/>
          </p:cNvSpPr>
          <p:nvPr>
            <p:ph idx="1"/>
          </p:nvPr>
        </p:nvSpPr>
        <p:spPr>
          <a:xfrm>
            <a:off x="438539" y="1268963"/>
            <a:ext cx="10915261" cy="4908000"/>
          </a:xfrm>
        </p:spPr>
        <p:txBody>
          <a:bodyPr>
            <a:normAutofit/>
          </a:bodyPr>
          <a:lstStyle/>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The swapping algorithm must be perfect; otherwise, the number of Page Faults will increase, and performance will decrease.</a:t>
            </a:r>
            <a:endParaRPr lang="en-US" sz="2400" b="0" i="0" dirty="0">
              <a:solidFill>
                <a:srgbClr val="616161"/>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Inefficiency will occur when there are common/shared resources between many processes.</a:t>
            </a:r>
            <a:endParaRPr lang="en-US" sz="2400" b="0" i="0" dirty="0">
              <a:solidFill>
                <a:srgbClr val="616161"/>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The user will lose information if there is heavy swapping and the computer loses its power.</a:t>
            </a:r>
            <a:endParaRPr lang="en-US" sz="2400" b="0" i="0" dirty="0">
              <a:solidFill>
                <a:srgbClr val="61616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15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46C8-E699-3FFC-179A-0FC3CAF70D65}"/>
              </a:ext>
            </a:extLst>
          </p:cNvPr>
          <p:cNvSpPr>
            <a:spLocks noGrp="1"/>
          </p:cNvSpPr>
          <p:nvPr>
            <p:ph type="title"/>
          </p:nvPr>
        </p:nvSpPr>
        <p:spPr>
          <a:xfrm>
            <a:off x="213049" y="150522"/>
            <a:ext cx="10515600" cy="381324"/>
          </a:xfrm>
        </p:spPr>
        <p:txBody>
          <a:bodyPr>
            <a:normAutofit fontScale="90000"/>
          </a:bodyPr>
          <a:lstStyle/>
          <a:p>
            <a:r>
              <a:rPr lang="en-IN" sz="3600" b="1" dirty="0">
                <a:solidFill>
                  <a:srgbClr val="C00000"/>
                </a:solidFill>
                <a:latin typeface="Times New Roman" panose="02020603050405020304" pitchFamily="18" charset="0"/>
                <a:cs typeface="Times New Roman" panose="02020603050405020304" pitchFamily="18" charset="0"/>
              </a:rPr>
              <a:t>Memory management</a:t>
            </a:r>
          </a:p>
        </p:txBody>
      </p:sp>
      <p:sp>
        <p:nvSpPr>
          <p:cNvPr id="3" name="Content Placeholder 2">
            <a:extLst>
              <a:ext uri="{FF2B5EF4-FFF2-40B4-BE49-F238E27FC236}">
                <a16:creationId xmlns:a16="http://schemas.microsoft.com/office/drawing/2014/main" id="{327B120F-5AED-4BA7-6BDE-9C25B1254942}"/>
              </a:ext>
            </a:extLst>
          </p:cNvPr>
          <p:cNvSpPr>
            <a:spLocks noGrp="1"/>
          </p:cNvSpPr>
          <p:nvPr>
            <p:ph idx="1"/>
          </p:nvPr>
        </p:nvSpPr>
        <p:spPr>
          <a:xfrm>
            <a:off x="335902" y="737118"/>
            <a:ext cx="11017898" cy="5439845"/>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Memory is the important part of the computer that is used to store the data.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Its management is critical to the computer system because the amount of main memory available in a computer system is very limited. </a:t>
            </a:r>
          </a:p>
          <a:p>
            <a:pPr algn="just">
              <a:lnSpc>
                <a:spcPct val="150000"/>
              </a:lnSpc>
            </a:pPr>
            <a:r>
              <a:rPr lang="en-US" sz="2400" b="0" i="0" dirty="0">
                <a:effectLst/>
                <a:latin typeface="Times New Roman" panose="02020603050405020304" pitchFamily="18" charset="0"/>
                <a:cs typeface="Times New Roman" panose="02020603050405020304" pitchFamily="18" charset="0"/>
              </a:rPr>
              <a:t>At any time, many processes are competing for it. Moreover, to increase performance, several processes are executed simultaneously.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this, we must keep several processes in the main memory, so it is even more important to manage them effectively.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77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8F19-39E2-F6F4-8856-B115FB797553}"/>
              </a:ext>
            </a:extLst>
          </p:cNvPr>
          <p:cNvSpPr>
            <a:spLocks noGrp="1"/>
          </p:cNvSpPr>
          <p:nvPr>
            <p:ph type="title"/>
          </p:nvPr>
        </p:nvSpPr>
        <p:spPr>
          <a:xfrm>
            <a:off x="158620" y="131861"/>
            <a:ext cx="11083212" cy="409316"/>
          </a:xfrm>
        </p:spPr>
        <p:txBody>
          <a:bodyPr>
            <a:noAutofit/>
          </a:bodyPr>
          <a:lstStyle/>
          <a:p>
            <a:r>
              <a:rPr lang="en-IN" sz="3600" b="1" dirty="0">
                <a:solidFill>
                  <a:srgbClr val="C00000"/>
                </a:solidFill>
                <a:latin typeface="Times New Roman" panose="02020603050405020304" pitchFamily="18" charset="0"/>
                <a:cs typeface="Times New Roman" panose="02020603050405020304" pitchFamily="18" charset="0"/>
              </a:rPr>
              <a:t>Role of memory management</a:t>
            </a:r>
          </a:p>
        </p:txBody>
      </p:sp>
      <p:sp>
        <p:nvSpPr>
          <p:cNvPr id="3" name="Content Placeholder 2">
            <a:extLst>
              <a:ext uri="{FF2B5EF4-FFF2-40B4-BE49-F238E27FC236}">
                <a16:creationId xmlns:a16="http://schemas.microsoft.com/office/drawing/2014/main" id="{4F3ABAF1-B4A5-A6CC-F643-188AA4DE9E5C}"/>
              </a:ext>
            </a:extLst>
          </p:cNvPr>
          <p:cNvSpPr>
            <a:spLocks noGrp="1"/>
          </p:cNvSpPr>
          <p:nvPr>
            <p:ph idx="1"/>
          </p:nvPr>
        </p:nvSpPr>
        <p:spPr>
          <a:xfrm>
            <a:off x="345233" y="774441"/>
            <a:ext cx="11523306" cy="5822302"/>
          </a:xfrm>
        </p:spPr>
        <p:txBody>
          <a:bodyPr>
            <a:normAutofit lnSpcReduction="10000"/>
          </a:bodyPr>
          <a:lstStyle/>
          <a:p>
            <a:pPr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Memory manager is used to keep track of the status of memory locations, whether it is free or allocated. It addresses primary memory by providing abstractions so that software perceives a large memory is allocated to it.</a:t>
            </a:r>
          </a:p>
          <a:p>
            <a:pPr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Memory manager permits computers with a small amount of main memory to execute programs larger than the size or amount of available memory. It does this by moving information back and forth between primary memory and secondary memory by using the concept of swapping.</a:t>
            </a:r>
          </a:p>
          <a:p>
            <a:pPr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The memory manager is responsible for protecting the memory allocated to each process from being corrupted by another process. If this is not ensured, then the system may exhibit unpredictable behavior.</a:t>
            </a:r>
          </a:p>
          <a:p>
            <a:pPr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Memory managers should enable sharing of memory space between processes. Thus, two programs can reside at the same memory location although at different times.</a:t>
            </a:r>
          </a:p>
          <a:p>
            <a:endParaRPr lang="en-IN" dirty="0"/>
          </a:p>
        </p:txBody>
      </p:sp>
    </p:spTree>
    <p:extLst>
      <p:ext uri="{BB962C8B-B14F-4D97-AF65-F5344CB8AC3E}">
        <p14:creationId xmlns:p14="http://schemas.microsoft.com/office/powerpoint/2010/main" val="148145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B10D-7665-A7F8-C1C8-3D076950F068}"/>
              </a:ext>
            </a:extLst>
          </p:cNvPr>
          <p:cNvSpPr>
            <a:spLocks noGrp="1"/>
          </p:cNvSpPr>
          <p:nvPr>
            <p:ph type="title"/>
          </p:nvPr>
        </p:nvSpPr>
        <p:spPr>
          <a:xfrm>
            <a:off x="279919" y="178514"/>
            <a:ext cx="11055220" cy="530613"/>
          </a:xfrm>
        </p:spPr>
        <p:txBody>
          <a:bodyPr>
            <a:normAutofit fontScale="90000"/>
          </a:bodyPr>
          <a:lstStyle/>
          <a:p>
            <a:r>
              <a:rPr lang="en-US" b="1" dirty="0">
                <a:solidFill>
                  <a:srgbClr val="C00000"/>
                </a:solidFill>
                <a:latin typeface="Times New Roman" panose="02020603050405020304" pitchFamily="18" charset="0"/>
                <a:cs typeface="Times New Roman" panose="02020603050405020304" pitchFamily="18" charset="0"/>
              </a:rPr>
              <a:t>Logical and physical address space</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6C6575-119E-189E-656C-FAC7ACDD6FB5}"/>
              </a:ext>
            </a:extLst>
          </p:cNvPr>
          <p:cNvSpPr>
            <a:spLocks noGrp="1"/>
          </p:cNvSpPr>
          <p:nvPr>
            <p:ph idx="1"/>
          </p:nvPr>
        </p:nvSpPr>
        <p:spPr>
          <a:xfrm>
            <a:off x="279919" y="877078"/>
            <a:ext cx="11523306" cy="5635689"/>
          </a:xfrm>
        </p:spPr>
        <p:txBody>
          <a:bodyPr>
            <a:normAutofit fontScale="92500" lnSpcReduction="10000"/>
          </a:bodyPr>
          <a:lstStyle/>
          <a:p>
            <a:pPr marL="0" indent="0" algn="l">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Logical Address</a:t>
            </a: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It is a virtual address generated by the CPU while a program is running. </a:t>
            </a: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It is referred to as a virtual address because it does not exist physically. </a:t>
            </a: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Using this address, the CPU access the actual address or physical address inside the memory, and data is fetched from there.</a:t>
            </a: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hardware device called Memory Management Unit (MMU) is used for mapping this logical address to the physical address. </a:t>
            </a: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set of all logical addresses generated by the CPU for a program is called the logical address space.</a:t>
            </a:r>
          </a:p>
          <a:p>
            <a:pPr algn="l">
              <a:lnSpc>
                <a:spcPct val="150000"/>
              </a:lnSpc>
            </a:pPr>
            <a:r>
              <a:rPr lang="en-US" sz="2400" dirty="0">
                <a:solidFill>
                  <a:srgbClr val="000000"/>
                </a:solidFill>
                <a:latin typeface="Times New Roman" panose="02020603050405020304" pitchFamily="18" charset="0"/>
                <a:cs typeface="Times New Roman" panose="02020603050405020304" pitchFamily="18" charset="0"/>
              </a:rPr>
              <a:t>Logical address-Used in network layer-IP address-32 bit address e.g. IP address 190.10.134.76</a:t>
            </a: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1669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4A387-6049-B180-3A22-B793339BD0BA}"/>
              </a:ext>
            </a:extLst>
          </p:cNvPr>
          <p:cNvSpPr>
            <a:spLocks noGrp="1"/>
          </p:cNvSpPr>
          <p:nvPr>
            <p:ph idx="1"/>
          </p:nvPr>
        </p:nvSpPr>
        <p:spPr>
          <a:xfrm>
            <a:off x="457200" y="261257"/>
            <a:ext cx="10896600" cy="5915706"/>
          </a:xfrm>
        </p:spPr>
        <p:txBody>
          <a:bodyPr>
            <a:normAutofit fontScale="77500" lnSpcReduction="20000"/>
          </a:bodyPr>
          <a:lstStyle/>
          <a:p>
            <a:pPr marL="0" indent="0" algn="l">
              <a:lnSpc>
                <a:spcPct val="150000"/>
              </a:lnSpc>
              <a:buNone/>
            </a:pPr>
            <a:r>
              <a:rPr lang="en-US" b="1" i="0" dirty="0">
                <a:effectLst/>
                <a:latin typeface="Times New Roman" panose="02020603050405020304" pitchFamily="18" charset="0"/>
                <a:cs typeface="Times New Roman" panose="02020603050405020304" pitchFamily="18" charset="0"/>
              </a:rPr>
              <a:t>Physical Address </a:t>
            </a:r>
          </a:p>
          <a:p>
            <a:pPr algn="l">
              <a:lnSpc>
                <a:spcPct val="150000"/>
              </a:lnSpc>
            </a:pPr>
            <a:r>
              <a:rPr lang="en-US" b="0" i="0" dirty="0">
                <a:effectLst/>
                <a:latin typeface="Times New Roman" panose="02020603050405020304" pitchFamily="18" charset="0"/>
                <a:cs typeface="Times New Roman" panose="02020603050405020304" pitchFamily="18" charset="0"/>
              </a:rPr>
              <a:t>Physical Address is the actual address of the data inside the memory. </a:t>
            </a:r>
          </a:p>
          <a:p>
            <a:pPr algn="l">
              <a:lnSpc>
                <a:spcPct val="150000"/>
              </a:lnSpc>
            </a:pPr>
            <a:r>
              <a:rPr lang="en-US" b="0" i="0" dirty="0">
                <a:effectLst/>
                <a:latin typeface="Times New Roman" panose="02020603050405020304" pitchFamily="18" charset="0"/>
                <a:cs typeface="Times New Roman" panose="02020603050405020304" pitchFamily="18" charset="0"/>
              </a:rPr>
              <a:t>The logical address is a virtual address and the program needs physical memory for its execution. </a:t>
            </a:r>
          </a:p>
          <a:p>
            <a:pPr algn="l">
              <a:lnSpc>
                <a:spcPct val="150000"/>
              </a:lnSpc>
            </a:pPr>
            <a:r>
              <a:rPr lang="en-US" b="0" i="0" dirty="0">
                <a:effectLst/>
                <a:latin typeface="Times New Roman" panose="02020603050405020304" pitchFamily="18" charset="0"/>
                <a:cs typeface="Times New Roman" panose="02020603050405020304" pitchFamily="18" charset="0"/>
              </a:rPr>
              <a:t>The user never deals with the Physical Address. </a:t>
            </a:r>
          </a:p>
          <a:p>
            <a:pPr algn="l">
              <a:lnSpc>
                <a:spcPct val="150000"/>
              </a:lnSpc>
            </a:pPr>
            <a:r>
              <a:rPr lang="en-US" b="0" i="0" dirty="0">
                <a:effectLst/>
                <a:latin typeface="Times New Roman" panose="02020603050405020304" pitchFamily="18" charset="0"/>
                <a:cs typeface="Times New Roman" panose="02020603050405020304" pitchFamily="18" charset="0"/>
              </a:rPr>
              <a:t>The user program generates the logical address and is mapped to the physical address by the Memory Management Unit(MMU).</a:t>
            </a:r>
          </a:p>
          <a:p>
            <a:pPr algn="l">
              <a:lnSpc>
                <a:spcPct val="150000"/>
              </a:lnSpc>
            </a:pPr>
            <a:r>
              <a:rPr lang="en-US" b="0" i="0" dirty="0">
                <a:effectLst/>
                <a:latin typeface="Times New Roman" panose="02020603050405020304" pitchFamily="18" charset="0"/>
                <a:cs typeface="Times New Roman" panose="02020603050405020304" pitchFamily="18" charset="0"/>
              </a:rPr>
              <a:t>The set of all physical addresses corresponding to the logical addresses in the logical address space is called the physical address space.</a:t>
            </a:r>
          </a:p>
          <a:p>
            <a:pPr algn="l">
              <a:lnSpc>
                <a:spcPct val="150000"/>
              </a:lnSpc>
            </a:pPr>
            <a:r>
              <a:rPr lang="en-US" dirty="0">
                <a:latin typeface="Times New Roman" panose="02020603050405020304" pitchFamily="18" charset="0"/>
                <a:cs typeface="Times New Roman" panose="02020603050405020304" pitchFamily="18" charset="0"/>
              </a:rPr>
              <a:t>Datalink layer-to identify computer-mac address-05-0h-77-7i-88-9a-hexadecimal value-48 bit address</a:t>
            </a:r>
            <a:endParaRPr lang="en-US"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52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C05D2A2-90DE-514F-54E6-A030D82DC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850" y="721860"/>
            <a:ext cx="6610350"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910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0A6E2F1-150A-55E4-9A21-8B4B31806132}"/>
              </a:ext>
            </a:extLst>
          </p:cNvPr>
          <p:cNvGraphicFramePr>
            <a:graphicFrameLocks noGrp="1"/>
          </p:cNvGraphicFramePr>
          <p:nvPr>
            <p:ph idx="1"/>
            <p:extLst>
              <p:ext uri="{D42A27DB-BD31-4B8C-83A1-F6EECF244321}">
                <p14:modId xmlns:p14="http://schemas.microsoft.com/office/powerpoint/2010/main" val="4029132766"/>
              </p:ext>
            </p:extLst>
          </p:nvPr>
        </p:nvGraphicFramePr>
        <p:xfrm>
          <a:off x="541176" y="989045"/>
          <a:ext cx="10812624" cy="5150498"/>
        </p:xfrm>
        <a:graphic>
          <a:graphicData uri="http://schemas.openxmlformats.org/drawingml/2006/table">
            <a:tbl>
              <a:tblPr/>
              <a:tblGrid>
                <a:gridCol w="5406312">
                  <a:extLst>
                    <a:ext uri="{9D8B030D-6E8A-4147-A177-3AD203B41FA5}">
                      <a16:colId xmlns:a16="http://schemas.microsoft.com/office/drawing/2014/main" val="1860441373"/>
                    </a:ext>
                  </a:extLst>
                </a:gridCol>
                <a:gridCol w="5406312">
                  <a:extLst>
                    <a:ext uri="{9D8B030D-6E8A-4147-A177-3AD203B41FA5}">
                      <a16:colId xmlns:a16="http://schemas.microsoft.com/office/drawing/2014/main" val="1191582452"/>
                    </a:ext>
                  </a:extLst>
                </a:gridCol>
              </a:tblGrid>
              <a:tr h="669564">
                <a:tc>
                  <a:txBody>
                    <a:bodyPr/>
                    <a:lstStyle/>
                    <a:p>
                      <a:pPr algn="ctr"/>
                      <a:r>
                        <a:rPr lang="en-IN" b="1" dirty="0">
                          <a:solidFill>
                            <a:srgbClr val="FFFFFF"/>
                          </a:solidFill>
                          <a:effectLst/>
                          <a:latin typeface="Times New Roman" panose="02020603050405020304" pitchFamily="18" charset="0"/>
                          <a:cs typeface="Times New Roman" panose="02020603050405020304" pitchFamily="18" charset="0"/>
                        </a:rPr>
                        <a:t>Logical Address</a:t>
                      </a:r>
                    </a:p>
                  </a:txBody>
                  <a:tcPr marL="60960" marR="60960" marT="60960" marB="60960" anchor="ctr">
                    <a:lnL>
                      <a:noFill/>
                    </a:lnL>
                    <a:lnR>
                      <a:noFill/>
                    </a:lnR>
                    <a:lnT>
                      <a:noFill/>
                    </a:lnT>
                    <a:lnB>
                      <a:noFill/>
                    </a:lnB>
                    <a:solidFill>
                      <a:srgbClr val="276EF1"/>
                    </a:solidFill>
                  </a:tcPr>
                </a:tc>
                <a:tc>
                  <a:txBody>
                    <a:bodyPr/>
                    <a:lstStyle/>
                    <a:p>
                      <a:pPr algn="ctr"/>
                      <a:r>
                        <a:rPr lang="en-IN" b="1" dirty="0">
                          <a:solidFill>
                            <a:srgbClr val="FFFFFF"/>
                          </a:solidFill>
                          <a:effectLst/>
                          <a:latin typeface="Times New Roman" panose="02020603050405020304" pitchFamily="18" charset="0"/>
                          <a:cs typeface="Times New Roman" panose="02020603050405020304" pitchFamily="18" charset="0"/>
                        </a:rPr>
                        <a:t>Physical Address</a:t>
                      </a:r>
                    </a:p>
                  </a:txBody>
                  <a:tcPr marL="60960" marR="60960" marT="60960" marB="60960" anchor="ctr">
                    <a:lnL>
                      <a:noFill/>
                    </a:lnL>
                    <a:lnR>
                      <a:noFill/>
                    </a:lnR>
                    <a:lnT>
                      <a:noFill/>
                    </a:lnT>
                    <a:lnB>
                      <a:noFill/>
                    </a:lnB>
                    <a:solidFill>
                      <a:srgbClr val="276EF1"/>
                    </a:solidFill>
                  </a:tcPr>
                </a:tc>
                <a:extLst>
                  <a:ext uri="{0D108BD9-81ED-4DB2-BD59-A6C34878D82A}">
                    <a16:rowId xmlns:a16="http://schemas.microsoft.com/office/drawing/2014/main" val="2581772073"/>
                  </a:ext>
                </a:extLst>
              </a:tr>
              <a:tr h="618060">
                <a:tc>
                  <a:txBody>
                    <a:bodyPr/>
                    <a:lstStyle/>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It is a virtual address.</a:t>
                      </a:r>
                    </a:p>
                  </a:txBody>
                  <a:tcPr anchor="ctr">
                    <a:lnL>
                      <a:noFill/>
                    </a:lnL>
                    <a:lnR>
                      <a:noFill/>
                    </a:lnR>
                    <a:lnT>
                      <a:noFill/>
                    </a:lnT>
                    <a:lnB>
                      <a:noFill/>
                    </a:lnB>
                  </a:tcPr>
                </a:tc>
                <a:tc>
                  <a:txBody>
                    <a:bodyPr/>
                    <a:lstStyle/>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It is the actual location in the memory.</a:t>
                      </a:r>
                    </a:p>
                  </a:txBody>
                  <a:tcPr anchor="ctr">
                    <a:lnL>
                      <a:noFill/>
                    </a:lnL>
                    <a:lnR>
                      <a:noFill/>
                    </a:lnR>
                    <a:lnT>
                      <a:noFill/>
                    </a:lnT>
                    <a:lnB>
                      <a:noFill/>
                    </a:lnB>
                  </a:tcPr>
                </a:tc>
                <a:extLst>
                  <a:ext uri="{0D108BD9-81ED-4DB2-BD59-A6C34878D82A}">
                    <a16:rowId xmlns:a16="http://schemas.microsoft.com/office/drawing/2014/main" val="3434943303"/>
                  </a:ext>
                </a:extLst>
              </a:tr>
              <a:tr h="618060">
                <a:tc>
                  <a:txBody>
                    <a:bodyPr/>
                    <a:lstStyle/>
                    <a:p>
                      <a:pPr>
                        <a:buFont typeface="Arial" panose="020B0604020202020204" pitchFamily="34" charset="0"/>
                        <a:buChar char="•"/>
                      </a:pPr>
                      <a:r>
                        <a:rPr lang="en-US">
                          <a:effectLst/>
                          <a:latin typeface="Times New Roman" panose="02020603050405020304" pitchFamily="18" charset="0"/>
                          <a:cs typeface="Times New Roman" panose="02020603050405020304" pitchFamily="18" charset="0"/>
                        </a:rPr>
                        <a:t>It is visible to the user.</a:t>
                      </a:r>
                    </a:p>
                  </a:txBody>
                  <a:tcPr anchor="ctr">
                    <a:lnL>
                      <a:noFill/>
                    </a:lnL>
                    <a:lnR>
                      <a:noFill/>
                    </a:lnR>
                    <a:lnT>
                      <a:noFill/>
                    </a:lnT>
                    <a:lnB>
                      <a:noFill/>
                    </a:lnB>
                  </a:tcPr>
                </a:tc>
                <a:tc>
                  <a:txBody>
                    <a:bodyPr/>
                    <a:lstStyle/>
                    <a:p>
                      <a:pPr>
                        <a:buFont typeface="Arial" panose="020B0604020202020204" pitchFamily="34" charset="0"/>
                        <a:buChar char="•"/>
                      </a:pPr>
                      <a:r>
                        <a:rPr lang="en-US">
                          <a:effectLst/>
                          <a:latin typeface="Times New Roman" panose="02020603050405020304" pitchFamily="18" charset="0"/>
                          <a:cs typeface="Times New Roman" panose="02020603050405020304" pitchFamily="18" charset="0"/>
                        </a:rPr>
                        <a:t>It is not visible to the user.</a:t>
                      </a:r>
                    </a:p>
                  </a:txBody>
                  <a:tcPr anchor="ctr">
                    <a:lnL>
                      <a:noFill/>
                    </a:lnL>
                    <a:lnR>
                      <a:noFill/>
                    </a:lnR>
                    <a:lnT>
                      <a:noFill/>
                    </a:lnT>
                    <a:lnB>
                      <a:noFill/>
                    </a:lnB>
                  </a:tcPr>
                </a:tc>
                <a:extLst>
                  <a:ext uri="{0D108BD9-81ED-4DB2-BD59-A6C34878D82A}">
                    <a16:rowId xmlns:a16="http://schemas.microsoft.com/office/drawing/2014/main" val="765539177"/>
                  </a:ext>
                </a:extLst>
              </a:tr>
              <a:tr h="618060">
                <a:tc>
                  <a:txBody>
                    <a:bodyPr/>
                    <a:lstStyle/>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It is generated by the CPU.</a:t>
                      </a:r>
                    </a:p>
                  </a:txBody>
                  <a:tcPr anchor="ctr">
                    <a:lnL>
                      <a:noFill/>
                    </a:lnL>
                    <a:lnR>
                      <a:noFill/>
                    </a:lnR>
                    <a:lnT>
                      <a:noFill/>
                    </a:lnT>
                    <a:lnB>
                      <a:noFill/>
                    </a:lnB>
                  </a:tcPr>
                </a:tc>
                <a:tc>
                  <a:txBody>
                    <a:bodyPr/>
                    <a:lstStyle/>
                    <a:p>
                      <a:pPr>
                        <a:buFont typeface="Arial" panose="020B0604020202020204" pitchFamily="34" charset="0"/>
                        <a:buChar char="•"/>
                      </a:pPr>
                      <a:r>
                        <a:rPr lang="en-US">
                          <a:effectLst/>
                          <a:latin typeface="Times New Roman" panose="02020603050405020304" pitchFamily="18" charset="0"/>
                          <a:cs typeface="Times New Roman" panose="02020603050405020304" pitchFamily="18" charset="0"/>
                        </a:rPr>
                        <a:t>It is computed by the MMU.</a:t>
                      </a:r>
                    </a:p>
                  </a:txBody>
                  <a:tcPr anchor="ctr">
                    <a:lnL>
                      <a:noFill/>
                    </a:lnL>
                    <a:lnR>
                      <a:noFill/>
                    </a:lnR>
                    <a:lnT>
                      <a:noFill/>
                    </a:lnT>
                    <a:lnB>
                      <a:noFill/>
                    </a:lnB>
                  </a:tcPr>
                </a:tc>
                <a:extLst>
                  <a:ext uri="{0D108BD9-81ED-4DB2-BD59-A6C34878D82A}">
                    <a16:rowId xmlns:a16="http://schemas.microsoft.com/office/drawing/2014/main" val="800449655"/>
                  </a:ext>
                </a:extLst>
              </a:tr>
              <a:tr h="1081604">
                <a:tc>
                  <a:txBody>
                    <a:bodyPr/>
                    <a:lstStyle/>
                    <a:p>
                      <a:pPr>
                        <a:buFont typeface="Arial" panose="020B0604020202020204" pitchFamily="34" charset="0"/>
                        <a:buChar char="•"/>
                      </a:pPr>
                      <a:r>
                        <a:rPr lang="en-US">
                          <a:effectLst/>
                          <a:latin typeface="Times New Roman" panose="02020603050405020304" pitchFamily="18" charset="0"/>
                          <a:cs typeface="Times New Roman" panose="02020603050405020304" pitchFamily="18" charset="0"/>
                        </a:rPr>
                        <a:t>It is used by the user to access the physical address inside the memory.</a:t>
                      </a:r>
                    </a:p>
                  </a:txBody>
                  <a:tcPr anchor="ctr">
                    <a:lnL>
                      <a:noFill/>
                    </a:lnL>
                    <a:lnR>
                      <a:noFill/>
                    </a:lnR>
                    <a:lnT>
                      <a:noFill/>
                    </a:lnT>
                    <a:lnB>
                      <a:noFill/>
                    </a:lnB>
                  </a:tcPr>
                </a:tc>
                <a:tc>
                  <a:txBody>
                    <a:bodyPr/>
                    <a:lstStyle/>
                    <a:p>
                      <a:pPr>
                        <a:buFont typeface="Arial" panose="020B0604020202020204" pitchFamily="34" charset="0"/>
                        <a:buChar char="•"/>
                      </a:pPr>
                      <a:r>
                        <a:rPr lang="en-US">
                          <a:effectLst/>
                          <a:latin typeface="Times New Roman" panose="02020603050405020304" pitchFamily="18" charset="0"/>
                          <a:cs typeface="Times New Roman" panose="02020603050405020304" pitchFamily="18" charset="0"/>
                        </a:rPr>
                        <a:t>It is not accessible directly by the user.</a:t>
                      </a:r>
                    </a:p>
                  </a:txBody>
                  <a:tcPr anchor="ctr">
                    <a:lnL>
                      <a:noFill/>
                    </a:lnL>
                    <a:lnR>
                      <a:noFill/>
                    </a:lnR>
                    <a:lnT>
                      <a:noFill/>
                    </a:lnT>
                    <a:lnB>
                      <a:noFill/>
                    </a:lnB>
                  </a:tcPr>
                </a:tc>
                <a:extLst>
                  <a:ext uri="{0D108BD9-81ED-4DB2-BD59-A6C34878D82A}">
                    <a16:rowId xmlns:a16="http://schemas.microsoft.com/office/drawing/2014/main" val="1595905205"/>
                  </a:ext>
                </a:extLst>
              </a:tr>
              <a:tr h="1545150">
                <a:tc>
                  <a:txBody>
                    <a:bodyPr/>
                    <a:lstStyle/>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The set of all logical addresses generated by the CPU is called the logical address space.</a:t>
                      </a:r>
                    </a:p>
                  </a:txBody>
                  <a:tcPr anchor="ctr">
                    <a:lnL>
                      <a:noFill/>
                    </a:lnL>
                    <a:lnR>
                      <a:noFill/>
                    </a:lnR>
                    <a:lnT>
                      <a:noFill/>
                    </a:lnT>
                    <a:lnB>
                      <a:noFill/>
                    </a:lnB>
                  </a:tcPr>
                </a:tc>
                <a:tc>
                  <a:txBody>
                    <a:bodyPr/>
                    <a:lstStyle/>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The set of all physical addresses corresponding to the logical addresses in the logical address space is called the physical address space.</a:t>
                      </a:r>
                    </a:p>
                  </a:txBody>
                  <a:tcPr anchor="ctr">
                    <a:lnL>
                      <a:noFill/>
                    </a:lnL>
                    <a:lnR>
                      <a:noFill/>
                    </a:lnR>
                    <a:lnT>
                      <a:noFill/>
                    </a:lnT>
                    <a:lnB>
                      <a:noFill/>
                    </a:lnB>
                  </a:tcPr>
                </a:tc>
                <a:extLst>
                  <a:ext uri="{0D108BD9-81ED-4DB2-BD59-A6C34878D82A}">
                    <a16:rowId xmlns:a16="http://schemas.microsoft.com/office/drawing/2014/main" val="144350632"/>
                  </a:ext>
                </a:extLst>
              </a:tr>
            </a:tbl>
          </a:graphicData>
        </a:graphic>
      </p:graphicFrame>
      <p:sp>
        <p:nvSpPr>
          <p:cNvPr id="5" name="Rectangle 1">
            <a:extLst>
              <a:ext uri="{FF2B5EF4-FFF2-40B4-BE49-F238E27FC236}">
                <a16:creationId xmlns:a16="http://schemas.microsoft.com/office/drawing/2014/main" id="{0F288511-6736-0ACB-65C0-20C86FC04877}"/>
              </a:ext>
            </a:extLst>
          </p:cNvPr>
          <p:cNvSpPr>
            <a:spLocks noChangeArrowheads="1"/>
          </p:cNvSpPr>
          <p:nvPr/>
        </p:nvSpPr>
        <p:spPr bwMode="auto">
          <a:xfrm>
            <a:off x="541176" y="256792"/>
            <a:ext cx="80246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Comparison between Logical Address and Physical Address</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304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CB9472D-3756-A43C-5142-ED79BB8FF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139" y="541176"/>
            <a:ext cx="7996334" cy="5215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7727E99-9B81-FE14-EB6B-6FE8A7591C38}"/>
              </a:ext>
            </a:extLst>
          </p:cNvPr>
          <p:cNvSpPr txBox="1"/>
          <p:nvPr/>
        </p:nvSpPr>
        <p:spPr>
          <a:xfrm>
            <a:off x="3722915" y="5701004"/>
            <a:ext cx="4357396" cy="461665"/>
          </a:xfrm>
          <a:prstGeom prst="rect">
            <a:avLst/>
          </a:prstGeom>
          <a:noFill/>
        </p:spPr>
        <p:txBody>
          <a:bodyPr wrap="square" rtlCol="0">
            <a:spAutoFit/>
          </a:bodyPr>
          <a:lstStyle/>
          <a:p>
            <a:pPr algn="ctr"/>
            <a:r>
              <a:rPr lang="en-IN" sz="2400" b="1" i="0" dirty="0">
                <a:solidFill>
                  <a:srgbClr val="000000"/>
                </a:solidFill>
                <a:effectLst/>
                <a:latin typeface="Times New Roman" panose="02020603050405020304" pitchFamily="18" charset="0"/>
                <a:cs typeface="Times New Roman" panose="02020603050405020304" pitchFamily="18" charset="0"/>
              </a:rPr>
              <a:t>MMU Operation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21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BBB1-6E32-F08C-0E71-752CD8A152E5}"/>
              </a:ext>
            </a:extLst>
          </p:cNvPr>
          <p:cNvSpPr>
            <a:spLocks noGrp="1"/>
          </p:cNvSpPr>
          <p:nvPr>
            <p:ph type="title"/>
          </p:nvPr>
        </p:nvSpPr>
        <p:spPr>
          <a:xfrm>
            <a:off x="334347" y="66547"/>
            <a:ext cx="10515600" cy="371992"/>
          </a:xfrm>
        </p:spPr>
        <p:txBody>
          <a:bodyPr>
            <a:noAutofit/>
          </a:bodyPr>
          <a:lstStyle/>
          <a:p>
            <a:r>
              <a:rPr lang="en-IN" sz="3200" b="1" dirty="0">
                <a:latin typeface="Times New Roman" panose="02020603050405020304" pitchFamily="18" charset="0"/>
                <a:cs typeface="Times New Roman" panose="02020603050405020304" pitchFamily="18" charset="0"/>
              </a:rPr>
              <a:t>Swapping</a:t>
            </a:r>
          </a:p>
        </p:txBody>
      </p:sp>
      <p:sp>
        <p:nvSpPr>
          <p:cNvPr id="3" name="Content Placeholder 2">
            <a:extLst>
              <a:ext uri="{FF2B5EF4-FFF2-40B4-BE49-F238E27FC236}">
                <a16:creationId xmlns:a16="http://schemas.microsoft.com/office/drawing/2014/main" id="{F0E5BCC6-937E-4462-855E-658F33FF74EA}"/>
              </a:ext>
            </a:extLst>
          </p:cNvPr>
          <p:cNvSpPr>
            <a:spLocks noGrp="1"/>
          </p:cNvSpPr>
          <p:nvPr>
            <p:ph idx="1"/>
          </p:nvPr>
        </p:nvSpPr>
        <p:spPr>
          <a:xfrm>
            <a:off x="74646" y="252543"/>
            <a:ext cx="11709918" cy="5523722"/>
          </a:xfrm>
        </p:spPr>
        <p:txBody>
          <a:bodyPr>
            <a:noAutofit/>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It is mechanism in which a process can be swapped temporarily out of main memory to secondary memory and secondary memory to main memory.</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exchange of two or more objects is referred to as swapping.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For example, programming can swap information between two variables or elements.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Swapping may particularly refer to a primitive method of memory management used in computer systems.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We swap processes from secondary memory to main memory or from main memory to secondary memory.</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Swapping in the operating systems is a memory management technique in which we swap processes from secondary memory to main memory or from main memory to secondary memory. </a:t>
            </a:r>
          </a:p>
        </p:txBody>
      </p:sp>
    </p:spTree>
    <p:extLst>
      <p:ext uri="{BB962C8B-B14F-4D97-AF65-F5344CB8AC3E}">
        <p14:creationId xmlns:p14="http://schemas.microsoft.com/office/powerpoint/2010/main" val="2523289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880</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Muli</vt:lpstr>
      <vt:lpstr>Times New Roman</vt:lpstr>
      <vt:lpstr>Office Theme</vt:lpstr>
      <vt:lpstr>Module 3</vt:lpstr>
      <vt:lpstr>Memory management</vt:lpstr>
      <vt:lpstr>Role of memory management</vt:lpstr>
      <vt:lpstr>Logical and physical address space</vt:lpstr>
      <vt:lpstr>PowerPoint Presentation</vt:lpstr>
      <vt:lpstr>PowerPoint Presentation</vt:lpstr>
      <vt:lpstr>PowerPoint Presentation</vt:lpstr>
      <vt:lpstr>PowerPoint Presentation</vt:lpstr>
      <vt:lpstr>Swapping</vt:lpstr>
      <vt:lpstr>PowerPoint Presentation</vt:lpstr>
      <vt:lpstr>PowerPoint Presentation</vt:lpstr>
      <vt:lpstr>Advantages of Swapping </vt:lpstr>
      <vt:lpstr>Disadvantages of Swapping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Akash Kadao</dc:creator>
  <cp:lastModifiedBy>Akash Kadao</cp:lastModifiedBy>
  <cp:revision>4</cp:revision>
  <dcterms:created xsi:type="dcterms:W3CDTF">2023-11-28T04:28:20Z</dcterms:created>
  <dcterms:modified xsi:type="dcterms:W3CDTF">2023-12-04T13:57:28Z</dcterms:modified>
</cp:coreProperties>
</file>