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3" r:id="rId2"/>
    <p:sldId id="304" r:id="rId3"/>
    <p:sldId id="305" r:id="rId4"/>
    <p:sldId id="306" r:id="rId5"/>
    <p:sldId id="307" r:id="rId6"/>
    <p:sldId id="308" r:id="rId7"/>
    <p:sldId id="309" r:id="rId8"/>
    <p:sldId id="310" r:id="rId9"/>
    <p:sldId id="311" r:id="rId10"/>
    <p:sldId id="312" r:id="rId11"/>
    <p:sldId id="313" r:id="rId12"/>
    <p:sldId id="31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3T13:48:46.588"/>
    </inkml:context>
    <inkml:brush xml:id="br0">
      <inkml:brushProperty name="width" value="0.35" units="cm"/>
      <inkml:brushProperty name="height" value="0.35" units="cm"/>
      <inkml:brushProperty name="color" value="#FFFFFF"/>
    </inkml:brush>
  </inkml:definitions>
  <inkml:trace contextRef="#ctx0" brushRef="#br0">196 55 24575,'-195'0'0,"1481"-28"-316,124 1-46,-1383 28 448,-51-1 117,-18 2 73,-449 49-163,27 25-113,-62-19 0,267-35 0,256-21 0,0-1 0,1 1 0,-1-1 0,1 1 0,-1 0 0,1 0 0,-1 0 0,-3 2 0,5-3 0,1 1 0,0-1 0,-1 0 0,1 1 0,-1-1 0,1 0 0,0 1 0,-1-1 0,1 1 0,0-1 0,-1 0 0,1 1 0,0-1 0,0 1 0,0-1 0,-1 1 0,1-1 0,0 1 0,0-1 0,0 1 0,0 0 0,0-1 0,0 1 0,0-1 0,0 1 0,0-1 0,0 2 0,2 0 0,-1 0 0,1 1 0,0-1 0,-1 0 0,1 0 0,0 0 0,1 0 0,-1 0 0,0-1 0,0 1 0,1-1 0,-1 1 0,1-1 0,-1 0 0,1 0 0,3 1 0,34 13 0,0-3 0,1-1 0,52 8 0,137 6 0,-125-15 0,970 62-1465,1-50-214,-473-10 1210,-573-11 456,-18 0 38,0 0 0,0-1 1,0-1-1,0 0 0,0-1 1,21-5-1,-33 7-12,0 0-1,1 0 1,-1 0-1,0 0 1,0 0 0,1 0-1,-1 0 1,0 0 0,0 0-1,1 0 1,-1 0-1,0 0 1,0 0 0,1 0-1,-1 0 1,0 0 0,0 0-1,1 0 1,-1-1-1,0 1 1,0 0 0,1 0-1,-1 0 1,0 0 0,0-1-1,0 1 1,0 0-1,1 0 1,-1 0 0,0-1-1,0 1 1,0 0 0,0 0-1,0-1 1,0 1-1,0 0 1,0 0 0,0-1-1,0 1 1,0 0 0,1 0-1,-2-1 1,1 1-1,0 0 1,0-1 0,0 1-1,0 0 1,0 0 0,0-1-1,0 1 1,0 0-1,0 0 1,0 0 0,0-1-1,-1 1 1,1 0 0,0 0-1,0-1 1,0 1-1,0 0 1,-1 0 0,1 0-1,0 0 1,0-1 0,0 1-1,-1 0 1,1 0-1,-20-8 366,-21-2 3,0 1-1,-63-3 1,-90 3 655,160 8-1001,-1026-2-35,566 5 0,-1475-2 0,1968 0 0,0 0 0,1 0 0,-1 0 0,0-1 0,0 1 0,0 0 0,0 0 0,1 0 0,-1 0 0,0 0 0,0 1 0,0-1 0,1 0 0,-1 0 0,0 0 0,0 1 0,1-1 0,-1 0 0,0 1 0,0-1 0,1 1 0,-1-1 0,0 1 0,1-1 0,-1 1 0,0 0 0,2 1 0,0-1 0,0 0 0,0 0 0,0 0 0,0 0 0,0 0 0,0 0 0,0 0 0,1 0 0,-1 0 0,0-1 0,1 1 0,-1 0 0,1-1 0,2 1 0,57 20 0,0-3 0,2-3 0,96 11 0,-82-14 0,874 75-580,4-74-37,-915-13 616,145 1 1,411-11 0,-528 3 0,-53 2 0,-15 4 0,0 1 0,0 0 0,1 0 0,-1 0 0,0 0 0,0 0 0,0-1 0,0 1 0,0 0 0,0 0 0,0 0 0,0 0 0,0-1 0,0 1 0,0 0 0,0 0 0,0 0 0,0 0 0,0-1 0,0 1 0,0 0 0,0 0 0,0 0 0,0 0 0,-1 0 0,1-1 0,0 1 0,0 0 0,0 0 0,0 0 0,0 0 0,0 0 0,0 0 0,0-1 0,-1 1 0,1 0 0,0 0 0,0 0 0,0 0 0,0 0 0,0 0 0,-1 0 0,1 0 0,-27-9 0,-54-2 351,-1 4 0,-96 4 1,110 2-244,-681 20-236,433 7 19,-290 19 232,-1-29 27,592-17-150,4 1 0,0-1 0,1 1 0,-14 3 0,22-3 0,1 0 0,-1 0 0,0 0 0,1 1 0,-1-1 0,1 1 0,-1-1 0,1 1 0,-1-1 0,1 1 0,-1 0 0,1 0 0,0 0 0,-1 0 0,1 0 0,0 0 0,0 0 0,0 0 0,0 1 0,0-1 0,0 0 0,0 1 0,0-1 0,0 0 0,0 1 0,1-1 0,-1 1 0,0 1 0,1-2 0,0 1 0,0-1 0,1 0 0,-1 1 0,0-1 0,0 0 0,1 0 0,-1 1 0,1-1 0,-1 0 0,1 0 0,-1 0 0,1 1 0,0-1 0,-1 0 0,1 0 0,0 0 0,0 0 0,0 0 0,0-1 0,0 1 0,0 0 0,2 1 0,31 16 0,-28-16 0,70 29 0,2-4 0,133 29 0,169 8 0,259 3 0,2-26 0,-616-40 0,-495-5 0,269 5 0,-533 27 0,307-6 0,312-19-1365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3T13:49:29.086"/>
    </inkml:context>
    <inkml:brush xml:id="br0">
      <inkml:brushProperty name="width" value="0.35" units="cm"/>
      <inkml:brushProperty name="height" value="0.35" units="cm"/>
      <inkml:brushProperty name="color" value="#FFFFFF"/>
    </inkml:brush>
  </inkml:definitions>
  <inkml:trace contextRef="#ctx0" brushRef="#br0">1826 1018 24575,'-29'0'0,"-140"4"0,136-1 0,-1 1 0,2 2 0,-36 10 0,40-9 0,-1-1 0,0-2 0,-46 1 0,-20 3 0,7-1 0,-98-3 0,0 0 0,148 0 0,-70 17 0,-18 3 0,85-22 0,30-2 0,1 0 0,-1 1 0,-19 4 0,31-5 0,-1 0 0,0 0 0,0 0 0,0 0 0,0 0 0,0 0 0,0 0 0,0 0 0,0 0 0,0 1 0,0-1 0,0 0 0,0 0 0,1 0 0,-1 0 0,0 0 0,0 0 0,0 0 0,0 1 0,0-1 0,0 0 0,0 0 0,0 0 0,0 0 0,0 0 0,0 0 0,0 0 0,0 1 0,0-1 0,-1 0 0,1 0 0,0 0 0,0 0 0,0 0 0,0 0 0,0 0 0,0 0 0,0 1 0,0-1 0,0 0 0,0 0 0,0 0 0,0 0 0,-1 0 0,1 0 0,0 0 0,0 0 0,0 0 0,0 0 0,0 0 0,0 0 0,0 0 0,0 0 0,-1 0 0,1 0 0,0 1 0,0-1 0,0 0 0,0 0 0,0 0 0,0-1 0,-1 1 0,1 0 0,0 0 0,15 5 0,24 2 0,531 27 0,8-35 0,-231-2 0,8 3 0,-378 2 0,1 1 0,-45 10 0,-5 2 0,-88 0 0,-251-9 0,258-7 0,-464-1 0,615 2 0,-38-3 0,40 3 0,-1 0 0,1 0 0,-1 0 0,0 0 0,1 0 0,-1-1 0,1 1 0,-1 0 0,0-1 0,1 1 0,-1 0 0,1-1 0,-1 1 0,1 0 0,-1-1 0,1 1 0,0-1 0,-1 1 0,1-1 0,-1 0 0,1 0 0,0 0 0,0 0 0,0 1 0,1-1 0,-1 0 0,0 1 0,0-1 0,1 0 0,-1 0 0,0 1 0,1-1 0,-1 1 0,1-1 0,-1 0 0,0 1 0,1-1 0,0 1 0,-1-1 0,1 1 0,-1-1 0,1 1 0,1-1 0,10-7 0,0 0 0,0 1 0,1 0 0,0 1 0,1 1 0,18-6 0,95-18 0,-85 20 0,105-18 0,284-13 0,155 37 0,-400 5 0,-122 1 0,-43-1 0,0-1 0,1-1 0,-1-1 0,0-1 0,0 0 0,29-8 0,-47 9 0,0 0 0,0 0 0,0 0 0,0 0 0,0 0 0,-1 0 0,1-1 0,-1 1 0,1-1 0,-1 0 0,1 0 0,-1 0 0,0 0 0,0 0 0,0 0 0,0-1 0,0 1 0,0-1 0,-1 1 0,1-1 0,-1 0 0,0 1 0,0-1 0,0 0 0,0 0 0,0 0 0,-1 0 0,1 0 0,-1 0 0,0 0 0,0 0 0,0 0 0,0 0 0,-1 0 0,1 0 0,-1 0 0,1 0 0,-1 0 0,0 0 0,0 1 0,-2-4 0,-4-9 0,-1 0 0,0 0 0,-1 1 0,0 0 0,-22-24 0,3 8 0,0 0 0,-50-38 0,62 55 0,-1 2 0,0 0 0,-1 1 0,0 1 0,0 1 0,-1 0 0,-23-6 0,-46-5 0,-1 3 0,-152-7 0,-184 21 0,215 5 0,169-3 0,-210 4 0,182 1 0,-112 21 0,139-16 0,-2 0 0,0-1 0,-1-3 0,-61 2 0,9-10 0,-138 4 0,233-2 0,-1 0 0,1 0 0,0 1 0,0-1 0,-1 1 0,1-1 0,0 1 0,0 0 0,0 0 0,0 0 0,0 0 0,0 0 0,0 0 0,0 1 0,0-1 0,0 0 0,-1 3 0,2-3 0,1-1 0,0 1 0,0-1 0,-1 0 0,1 1 0,0-1 0,0 1 0,0-1 0,0 1 0,0-1 0,0 1 0,0-1 0,0 1 0,0-1 0,0 1 0,0-1 0,0 1 0,0-1 0,0 1 0,0-1 0,1 1 0,-1-1 0,0 0 0,0 1 0,0-1 0,1 1 0,-1-1 0,1 1 0,0 0 0,1 1 0,-1-1 0,1 0 0,0 0 0,-1 0 0,1 0 0,0 0 0,0 0 0,0 0 0,4 0 0,11 3 0,0-1 0,0 0 0,1-2 0,-1 0 0,0-1 0,1-1 0,-1 0 0,1-1 0,-1-1 0,0-1 0,23-8 0,20-9 0,97-51 0,-154 71 0,144-69 0,57-29 0,-197 95 0,-1 0 0,0 0 0,1 0 0,-1-1 0,-1 1 0,1-2 0,-1 1 0,0-1 0,0 1 0,0-1 0,-1 0 0,0-1 0,0 1 0,0-1 0,-1 0 0,0 0 0,-1 0 0,1 0 0,-2-1 0,1 1 0,-1 0 0,0-1 0,0 1 0,-1-1 0,-1-14 0,1 7 0,-1 0 0,-1 0 0,0 1 0,-1-1 0,0 1 0,-11-28 0,11 36 0,0-1 0,-1 0 0,0 1 0,0 0 0,0 0 0,0 0 0,-1 1 0,0-1 0,0 1 0,-1 0 0,1 0 0,-1 1 0,0 0 0,0 0 0,-1 0 0,-7-2 0,-4-1 0,-1 2 0,0 0 0,-1 1 0,1 1 0,-37-1 0,-102 9 0,136-3 0,4-1 0,1 1 0,0 1 0,0 0 0,1 1 0,-1 1 0,-28 12 0,37-13 0,0 1 0,0 0 0,0 0 0,0 0 0,1 1 0,0 0 0,0 1 0,0-1 0,1 1 0,0 1 0,0-1 0,1 1 0,0 0 0,-4 9 0,2 1 0,0 0 0,2 1 0,0-1 0,1 1 0,1 0 0,-2 25 0,6 122 0,2-83 0,-3-51 0,2-1 0,1 1 0,13 54 0,-11-68 0,1 1 0,1-1 0,1 0 0,1-1 0,0 0 0,1 0 0,17 22 0,-5-12 0,240 281 0,-182-235 0,14 15 0,-9-1 0,-32-34 0,-2 3 0,64 89 0,-67-81 0,-29-40 0,19 29 0,-13-11-1365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2533-D156-7A28-04F9-C28DACFE4D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35FD31-C043-7D3C-D185-4824ABBAEB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6C6AAB-16A6-E524-9618-6D3DFB4463E8}"/>
              </a:ext>
            </a:extLst>
          </p:cNvPr>
          <p:cNvSpPr>
            <a:spLocks noGrp="1"/>
          </p:cNvSpPr>
          <p:nvPr>
            <p:ph type="dt" sz="half" idx="10"/>
          </p:nvPr>
        </p:nvSpPr>
        <p:spPr/>
        <p:txBody>
          <a:bodyPr/>
          <a:lstStyle/>
          <a:p>
            <a:fld id="{0EAAA402-7D9C-4A86-90EF-30789E7AE7C2}" type="datetimeFigureOut">
              <a:rPr lang="en-IN" smtClean="0"/>
              <a:t>12-10-2023</a:t>
            </a:fld>
            <a:endParaRPr lang="en-IN"/>
          </a:p>
        </p:txBody>
      </p:sp>
      <p:sp>
        <p:nvSpPr>
          <p:cNvPr id="5" name="Footer Placeholder 4">
            <a:extLst>
              <a:ext uri="{FF2B5EF4-FFF2-40B4-BE49-F238E27FC236}">
                <a16:creationId xmlns:a16="http://schemas.microsoft.com/office/drawing/2014/main" id="{A3AE2FBE-F72B-035C-5090-64A1986FAD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52466-E855-DCF8-FFDE-0FEFFBCFE810}"/>
              </a:ext>
            </a:extLst>
          </p:cNvPr>
          <p:cNvSpPr>
            <a:spLocks noGrp="1"/>
          </p:cNvSpPr>
          <p:nvPr>
            <p:ph type="sldNum" sz="quarter" idx="12"/>
          </p:nvPr>
        </p:nvSpPr>
        <p:spPr/>
        <p:txBody>
          <a:bodyPr/>
          <a:lstStyle/>
          <a:p>
            <a:fld id="{AB929683-33C5-42CE-A068-D418B12218BD}" type="slidenum">
              <a:rPr lang="en-IN" smtClean="0"/>
              <a:t>‹#›</a:t>
            </a:fld>
            <a:endParaRPr lang="en-IN"/>
          </a:p>
        </p:txBody>
      </p:sp>
    </p:spTree>
    <p:extLst>
      <p:ext uri="{BB962C8B-B14F-4D97-AF65-F5344CB8AC3E}">
        <p14:creationId xmlns:p14="http://schemas.microsoft.com/office/powerpoint/2010/main" val="395846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BABC1-A644-225B-20A7-BBB5CB4DFB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B51173-6FEF-92DD-3791-9922E42A10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9009B7-2C51-B1F8-C893-48EF25D0872B}"/>
              </a:ext>
            </a:extLst>
          </p:cNvPr>
          <p:cNvSpPr>
            <a:spLocks noGrp="1"/>
          </p:cNvSpPr>
          <p:nvPr>
            <p:ph type="dt" sz="half" idx="10"/>
          </p:nvPr>
        </p:nvSpPr>
        <p:spPr/>
        <p:txBody>
          <a:bodyPr/>
          <a:lstStyle/>
          <a:p>
            <a:fld id="{0EAAA402-7D9C-4A86-90EF-30789E7AE7C2}" type="datetimeFigureOut">
              <a:rPr lang="en-IN" smtClean="0"/>
              <a:t>12-10-2023</a:t>
            </a:fld>
            <a:endParaRPr lang="en-IN"/>
          </a:p>
        </p:txBody>
      </p:sp>
      <p:sp>
        <p:nvSpPr>
          <p:cNvPr id="5" name="Footer Placeholder 4">
            <a:extLst>
              <a:ext uri="{FF2B5EF4-FFF2-40B4-BE49-F238E27FC236}">
                <a16:creationId xmlns:a16="http://schemas.microsoft.com/office/drawing/2014/main" id="{4983CC40-40A9-594E-F040-A31AE89990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9D7BA1-C5B2-8D77-57A6-768B86B60BD0}"/>
              </a:ext>
            </a:extLst>
          </p:cNvPr>
          <p:cNvSpPr>
            <a:spLocks noGrp="1"/>
          </p:cNvSpPr>
          <p:nvPr>
            <p:ph type="sldNum" sz="quarter" idx="12"/>
          </p:nvPr>
        </p:nvSpPr>
        <p:spPr/>
        <p:txBody>
          <a:bodyPr/>
          <a:lstStyle/>
          <a:p>
            <a:fld id="{AB929683-33C5-42CE-A068-D418B12218BD}" type="slidenum">
              <a:rPr lang="en-IN" smtClean="0"/>
              <a:t>‹#›</a:t>
            </a:fld>
            <a:endParaRPr lang="en-IN"/>
          </a:p>
        </p:txBody>
      </p:sp>
    </p:spTree>
    <p:extLst>
      <p:ext uri="{BB962C8B-B14F-4D97-AF65-F5344CB8AC3E}">
        <p14:creationId xmlns:p14="http://schemas.microsoft.com/office/powerpoint/2010/main" val="12759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24079B-8262-55C4-78B9-AADF3EFF3B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594C8A-9467-F99F-EAA1-D97E16B5A3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7A34ED-FD8F-7F53-93CD-53BFCB8C77D6}"/>
              </a:ext>
            </a:extLst>
          </p:cNvPr>
          <p:cNvSpPr>
            <a:spLocks noGrp="1"/>
          </p:cNvSpPr>
          <p:nvPr>
            <p:ph type="dt" sz="half" idx="10"/>
          </p:nvPr>
        </p:nvSpPr>
        <p:spPr/>
        <p:txBody>
          <a:bodyPr/>
          <a:lstStyle/>
          <a:p>
            <a:fld id="{0EAAA402-7D9C-4A86-90EF-30789E7AE7C2}" type="datetimeFigureOut">
              <a:rPr lang="en-IN" smtClean="0"/>
              <a:t>12-10-2023</a:t>
            </a:fld>
            <a:endParaRPr lang="en-IN"/>
          </a:p>
        </p:txBody>
      </p:sp>
      <p:sp>
        <p:nvSpPr>
          <p:cNvPr id="5" name="Footer Placeholder 4">
            <a:extLst>
              <a:ext uri="{FF2B5EF4-FFF2-40B4-BE49-F238E27FC236}">
                <a16:creationId xmlns:a16="http://schemas.microsoft.com/office/drawing/2014/main" id="{7A52CF8F-C578-AF1C-0CC8-AAE11FA0C2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F476B0-047B-A800-2374-C727EB8B3768}"/>
              </a:ext>
            </a:extLst>
          </p:cNvPr>
          <p:cNvSpPr>
            <a:spLocks noGrp="1"/>
          </p:cNvSpPr>
          <p:nvPr>
            <p:ph type="sldNum" sz="quarter" idx="12"/>
          </p:nvPr>
        </p:nvSpPr>
        <p:spPr/>
        <p:txBody>
          <a:bodyPr/>
          <a:lstStyle/>
          <a:p>
            <a:fld id="{AB929683-33C5-42CE-A068-D418B12218BD}" type="slidenum">
              <a:rPr lang="en-IN" smtClean="0"/>
              <a:t>‹#›</a:t>
            </a:fld>
            <a:endParaRPr lang="en-IN"/>
          </a:p>
        </p:txBody>
      </p:sp>
    </p:spTree>
    <p:extLst>
      <p:ext uri="{BB962C8B-B14F-4D97-AF65-F5344CB8AC3E}">
        <p14:creationId xmlns:p14="http://schemas.microsoft.com/office/powerpoint/2010/main" val="791112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22807-A05B-C657-2A6A-FB4B30D1DC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024794-9E68-7AB0-1914-4218E2478A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3E0491-4527-6C13-EBFA-4018A9080883}"/>
              </a:ext>
            </a:extLst>
          </p:cNvPr>
          <p:cNvSpPr>
            <a:spLocks noGrp="1"/>
          </p:cNvSpPr>
          <p:nvPr>
            <p:ph type="dt" sz="half" idx="10"/>
          </p:nvPr>
        </p:nvSpPr>
        <p:spPr/>
        <p:txBody>
          <a:bodyPr/>
          <a:lstStyle/>
          <a:p>
            <a:fld id="{0EAAA402-7D9C-4A86-90EF-30789E7AE7C2}" type="datetimeFigureOut">
              <a:rPr lang="en-IN" smtClean="0"/>
              <a:t>12-10-2023</a:t>
            </a:fld>
            <a:endParaRPr lang="en-IN"/>
          </a:p>
        </p:txBody>
      </p:sp>
      <p:sp>
        <p:nvSpPr>
          <p:cNvPr id="5" name="Footer Placeholder 4">
            <a:extLst>
              <a:ext uri="{FF2B5EF4-FFF2-40B4-BE49-F238E27FC236}">
                <a16:creationId xmlns:a16="http://schemas.microsoft.com/office/drawing/2014/main" id="{447752EC-7068-8BF6-8A94-D82F231FED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89B9AA-AA85-6160-CC1D-2F7007323FB4}"/>
              </a:ext>
            </a:extLst>
          </p:cNvPr>
          <p:cNvSpPr>
            <a:spLocks noGrp="1"/>
          </p:cNvSpPr>
          <p:nvPr>
            <p:ph type="sldNum" sz="quarter" idx="12"/>
          </p:nvPr>
        </p:nvSpPr>
        <p:spPr/>
        <p:txBody>
          <a:bodyPr/>
          <a:lstStyle/>
          <a:p>
            <a:fld id="{AB929683-33C5-42CE-A068-D418B12218BD}" type="slidenum">
              <a:rPr lang="en-IN" smtClean="0"/>
              <a:t>‹#›</a:t>
            </a:fld>
            <a:endParaRPr lang="en-IN"/>
          </a:p>
        </p:txBody>
      </p:sp>
    </p:spTree>
    <p:extLst>
      <p:ext uri="{BB962C8B-B14F-4D97-AF65-F5344CB8AC3E}">
        <p14:creationId xmlns:p14="http://schemas.microsoft.com/office/powerpoint/2010/main" val="81681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0996-0972-804C-DBAE-965A8D311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B75447-9E96-C5C8-8E26-FED316DA76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15061F-F5B1-0E13-9F79-6F62FABA755C}"/>
              </a:ext>
            </a:extLst>
          </p:cNvPr>
          <p:cNvSpPr>
            <a:spLocks noGrp="1"/>
          </p:cNvSpPr>
          <p:nvPr>
            <p:ph type="dt" sz="half" idx="10"/>
          </p:nvPr>
        </p:nvSpPr>
        <p:spPr/>
        <p:txBody>
          <a:bodyPr/>
          <a:lstStyle/>
          <a:p>
            <a:fld id="{0EAAA402-7D9C-4A86-90EF-30789E7AE7C2}" type="datetimeFigureOut">
              <a:rPr lang="en-IN" smtClean="0"/>
              <a:t>12-10-2023</a:t>
            </a:fld>
            <a:endParaRPr lang="en-IN"/>
          </a:p>
        </p:txBody>
      </p:sp>
      <p:sp>
        <p:nvSpPr>
          <p:cNvPr id="5" name="Footer Placeholder 4">
            <a:extLst>
              <a:ext uri="{FF2B5EF4-FFF2-40B4-BE49-F238E27FC236}">
                <a16:creationId xmlns:a16="http://schemas.microsoft.com/office/drawing/2014/main" id="{AA2A3468-D9E6-70A9-F5E6-75ACFB7FCB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8FD85B-7177-F69F-673F-7AA7584E8EF0}"/>
              </a:ext>
            </a:extLst>
          </p:cNvPr>
          <p:cNvSpPr>
            <a:spLocks noGrp="1"/>
          </p:cNvSpPr>
          <p:nvPr>
            <p:ph type="sldNum" sz="quarter" idx="12"/>
          </p:nvPr>
        </p:nvSpPr>
        <p:spPr/>
        <p:txBody>
          <a:bodyPr/>
          <a:lstStyle/>
          <a:p>
            <a:fld id="{AB929683-33C5-42CE-A068-D418B12218BD}" type="slidenum">
              <a:rPr lang="en-IN" smtClean="0"/>
              <a:t>‹#›</a:t>
            </a:fld>
            <a:endParaRPr lang="en-IN"/>
          </a:p>
        </p:txBody>
      </p:sp>
    </p:spTree>
    <p:extLst>
      <p:ext uri="{BB962C8B-B14F-4D97-AF65-F5344CB8AC3E}">
        <p14:creationId xmlns:p14="http://schemas.microsoft.com/office/powerpoint/2010/main" val="3704397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69BEB-027A-ADC1-FAB0-639C21F7B0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95506E-66CC-7C5B-797F-5CF26491DE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FF5F542-41BE-D113-A80F-4D6F0DADD9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8F4C76-DB42-75B2-6612-5A496C161F12}"/>
              </a:ext>
            </a:extLst>
          </p:cNvPr>
          <p:cNvSpPr>
            <a:spLocks noGrp="1"/>
          </p:cNvSpPr>
          <p:nvPr>
            <p:ph type="dt" sz="half" idx="10"/>
          </p:nvPr>
        </p:nvSpPr>
        <p:spPr/>
        <p:txBody>
          <a:bodyPr/>
          <a:lstStyle/>
          <a:p>
            <a:fld id="{0EAAA402-7D9C-4A86-90EF-30789E7AE7C2}" type="datetimeFigureOut">
              <a:rPr lang="en-IN" smtClean="0"/>
              <a:t>12-10-2023</a:t>
            </a:fld>
            <a:endParaRPr lang="en-IN"/>
          </a:p>
        </p:txBody>
      </p:sp>
      <p:sp>
        <p:nvSpPr>
          <p:cNvPr id="6" name="Footer Placeholder 5">
            <a:extLst>
              <a:ext uri="{FF2B5EF4-FFF2-40B4-BE49-F238E27FC236}">
                <a16:creationId xmlns:a16="http://schemas.microsoft.com/office/drawing/2014/main" id="{3887A20A-8670-92ED-2D2D-CCCF4FF840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D0208F-2B5E-BDB7-C9B1-0451F9CAAFF3}"/>
              </a:ext>
            </a:extLst>
          </p:cNvPr>
          <p:cNvSpPr>
            <a:spLocks noGrp="1"/>
          </p:cNvSpPr>
          <p:nvPr>
            <p:ph type="sldNum" sz="quarter" idx="12"/>
          </p:nvPr>
        </p:nvSpPr>
        <p:spPr/>
        <p:txBody>
          <a:bodyPr/>
          <a:lstStyle/>
          <a:p>
            <a:fld id="{AB929683-33C5-42CE-A068-D418B12218BD}" type="slidenum">
              <a:rPr lang="en-IN" smtClean="0"/>
              <a:t>‹#›</a:t>
            </a:fld>
            <a:endParaRPr lang="en-IN"/>
          </a:p>
        </p:txBody>
      </p:sp>
    </p:spTree>
    <p:extLst>
      <p:ext uri="{BB962C8B-B14F-4D97-AF65-F5344CB8AC3E}">
        <p14:creationId xmlns:p14="http://schemas.microsoft.com/office/powerpoint/2010/main" val="425121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B6233-6C76-8259-F452-003366CE8F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3306BB-0338-A391-3FA9-EDB6A60619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B8152D-56C3-A70F-C746-656B7DE5F8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32EC1E-C6E3-87F0-4B81-93BD30AD4D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1BD445-35B8-333F-1AD5-D679F408D8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47B2C9-4247-3558-9528-03BDB7654F0E}"/>
              </a:ext>
            </a:extLst>
          </p:cNvPr>
          <p:cNvSpPr>
            <a:spLocks noGrp="1"/>
          </p:cNvSpPr>
          <p:nvPr>
            <p:ph type="dt" sz="half" idx="10"/>
          </p:nvPr>
        </p:nvSpPr>
        <p:spPr/>
        <p:txBody>
          <a:bodyPr/>
          <a:lstStyle/>
          <a:p>
            <a:fld id="{0EAAA402-7D9C-4A86-90EF-30789E7AE7C2}" type="datetimeFigureOut">
              <a:rPr lang="en-IN" smtClean="0"/>
              <a:t>12-10-2023</a:t>
            </a:fld>
            <a:endParaRPr lang="en-IN"/>
          </a:p>
        </p:txBody>
      </p:sp>
      <p:sp>
        <p:nvSpPr>
          <p:cNvPr id="8" name="Footer Placeholder 7">
            <a:extLst>
              <a:ext uri="{FF2B5EF4-FFF2-40B4-BE49-F238E27FC236}">
                <a16:creationId xmlns:a16="http://schemas.microsoft.com/office/drawing/2014/main" id="{884A168E-191C-E6AB-43C1-B7CEB72E47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15EF82-6133-8423-C611-84C97E569DD4}"/>
              </a:ext>
            </a:extLst>
          </p:cNvPr>
          <p:cNvSpPr>
            <a:spLocks noGrp="1"/>
          </p:cNvSpPr>
          <p:nvPr>
            <p:ph type="sldNum" sz="quarter" idx="12"/>
          </p:nvPr>
        </p:nvSpPr>
        <p:spPr/>
        <p:txBody>
          <a:bodyPr/>
          <a:lstStyle/>
          <a:p>
            <a:fld id="{AB929683-33C5-42CE-A068-D418B12218BD}" type="slidenum">
              <a:rPr lang="en-IN" smtClean="0"/>
              <a:t>‹#›</a:t>
            </a:fld>
            <a:endParaRPr lang="en-IN"/>
          </a:p>
        </p:txBody>
      </p:sp>
    </p:spTree>
    <p:extLst>
      <p:ext uri="{BB962C8B-B14F-4D97-AF65-F5344CB8AC3E}">
        <p14:creationId xmlns:p14="http://schemas.microsoft.com/office/powerpoint/2010/main" val="3073293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9251-32E9-2A4F-526E-70B638F601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E561A7-1B92-2F41-AADD-8E9583777362}"/>
              </a:ext>
            </a:extLst>
          </p:cNvPr>
          <p:cNvSpPr>
            <a:spLocks noGrp="1"/>
          </p:cNvSpPr>
          <p:nvPr>
            <p:ph type="dt" sz="half" idx="10"/>
          </p:nvPr>
        </p:nvSpPr>
        <p:spPr/>
        <p:txBody>
          <a:bodyPr/>
          <a:lstStyle/>
          <a:p>
            <a:fld id="{0EAAA402-7D9C-4A86-90EF-30789E7AE7C2}" type="datetimeFigureOut">
              <a:rPr lang="en-IN" smtClean="0"/>
              <a:t>12-10-2023</a:t>
            </a:fld>
            <a:endParaRPr lang="en-IN"/>
          </a:p>
        </p:txBody>
      </p:sp>
      <p:sp>
        <p:nvSpPr>
          <p:cNvPr id="4" name="Footer Placeholder 3">
            <a:extLst>
              <a:ext uri="{FF2B5EF4-FFF2-40B4-BE49-F238E27FC236}">
                <a16:creationId xmlns:a16="http://schemas.microsoft.com/office/drawing/2014/main" id="{99E2A648-8FAB-31C8-F886-9F4EB38247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98CDD4-0EDB-7F6D-034B-4E68D5CF2A60}"/>
              </a:ext>
            </a:extLst>
          </p:cNvPr>
          <p:cNvSpPr>
            <a:spLocks noGrp="1"/>
          </p:cNvSpPr>
          <p:nvPr>
            <p:ph type="sldNum" sz="quarter" idx="12"/>
          </p:nvPr>
        </p:nvSpPr>
        <p:spPr/>
        <p:txBody>
          <a:bodyPr/>
          <a:lstStyle/>
          <a:p>
            <a:fld id="{AB929683-33C5-42CE-A068-D418B12218BD}" type="slidenum">
              <a:rPr lang="en-IN" smtClean="0"/>
              <a:t>‹#›</a:t>
            </a:fld>
            <a:endParaRPr lang="en-IN"/>
          </a:p>
        </p:txBody>
      </p:sp>
    </p:spTree>
    <p:extLst>
      <p:ext uri="{BB962C8B-B14F-4D97-AF65-F5344CB8AC3E}">
        <p14:creationId xmlns:p14="http://schemas.microsoft.com/office/powerpoint/2010/main" val="2690183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0BD115-C041-8891-2578-C3840E105F36}"/>
              </a:ext>
            </a:extLst>
          </p:cNvPr>
          <p:cNvSpPr>
            <a:spLocks noGrp="1"/>
          </p:cNvSpPr>
          <p:nvPr>
            <p:ph type="dt" sz="half" idx="10"/>
          </p:nvPr>
        </p:nvSpPr>
        <p:spPr/>
        <p:txBody>
          <a:bodyPr/>
          <a:lstStyle/>
          <a:p>
            <a:fld id="{0EAAA402-7D9C-4A86-90EF-30789E7AE7C2}" type="datetimeFigureOut">
              <a:rPr lang="en-IN" smtClean="0"/>
              <a:t>12-10-2023</a:t>
            </a:fld>
            <a:endParaRPr lang="en-IN"/>
          </a:p>
        </p:txBody>
      </p:sp>
      <p:sp>
        <p:nvSpPr>
          <p:cNvPr id="3" name="Footer Placeholder 2">
            <a:extLst>
              <a:ext uri="{FF2B5EF4-FFF2-40B4-BE49-F238E27FC236}">
                <a16:creationId xmlns:a16="http://schemas.microsoft.com/office/drawing/2014/main" id="{B9361640-FB8F-4FD0-FCB8-52D930771A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A54DBF-2488-079E-5DE3-1466F7F99404}"/>
              </a:ext>
            </a:extLst>
          </p:cNvPr>
          <p:cNvSpPr>
            <a:spLocks noGrp="1"/>
          </p:cNvSpPr>
          <p:nvPr>
            <p:ph type="sldNum" sz="quarter" idx="12"/>
          </p:nvPr>
        </p:nvSpPr>
        <p:spPr/>
        <p:txBody>
          <a:bodyPr/>
          <a:lstStyle/>
          <a:p>
            <a:fld id="{AB929683-33C5-42CE-A068-D418B12218BD}" type="slidenum">
              <a:rPr lang="en-IN" smtClean="0"/>
              <a:t>‹#›</a:t>
            </a:fld>
            <a:endParaRPr lang="en-IN"/>
          </a:p>
        </p:txBody>
      </p:sp>
    </p:spTree>
    <p:extLst>
      <p:ext uri="{BB962C8B-B14F-4D97-AF65-F5344CB8AC3E}">
        <p14:creationId xmlns:p14="http://schemas.microsoft.com/office/powerpoint/2010/main" val="2144793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EFE3-D940-AAA8-8528-FD13E847C1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3FB996-BD8F-8848-3442-3C2E5AD441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3192EB-2FBE-73AE-F94E-D8E10B9C7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0B2F94-EB02-9595-2AF5-410A2F8FBD20}"/>
              </a:ext>
            </a:extLst>
          </p:cNvPr>
          <p:cNvSpPr>
            <a:spLocks noGrp="1"/>
          </p:cNvSpPr>
          <p:nvPr>
            <p:ph type="dt" sz="half" idx="10"/>
          </p:nvPr>
        </p:nvSpPr>
        <p:spPr/>
        <p:txBody>
          <a:bodyPr/>
          <a:lstStyle/>
          <a:p>
            <a:fld id="{0EAAA402-7D9C-4A86-90EF-30789E7AE7C2}" type="datetimeFigureOut">
              <a:rPr lang="en-IN" smtClean="0"/>
              <a:t>12-10-2023</a:t>
            </a:fld>
            <a:endParaRPr lang="en-IN"/>
          </a:p>
        </p:txBody>
      </p:sp>
      <p:sp>
        <p:nvSpPr>
          <p:cNvPr id="6" name="Footer Placeholder 5">
            <a:extLst>
              <a:ext uri="{FF2B5EF4-FFF2-40B4-BE49-F238E27FC236}">
                <a16:creationId xmlns:a16="http://schemas.microsoft.com/office/drawing/2014/main" id="{DFEFED9F-5275-32F9-EAAB-FC0C87E0D1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65C431-1A9B-AB95-9E73-41091AD110C8}"/>
              </a:ext>
            </a:extLst>
          </p:cNvPr>
          <p:cNvSpPr>
            <a:spLocks noGrp="1"/>
          </p:cNvSpPr>
          <p:nvPr>
            <p:ph type="sldNum" sz="quarter" idx="12"/>
          </p:nvPr>
        </p:nvSpPr>
        <p:spPr/>
        <p:txBody>
          <a:bodyPr/>
          <a:lstStyle/>
          <a:p>
            <a:fld id="{AB929683-33C5-42CE-A068-D418B12218BD}" type="slidenum">
              <a:rPr lang="en-IN" smtClean="0"/>
              <a:t>‹#›</a:t>
            </a:fld>
            <a:endParaRPr lang="en-IN"/>
          </a:p>
        </p:txBody>
      </p:sp>
    </p:spTree>
    <p:extLst>
      <p:ext uri="{BB962C8B-B14F-4D97-AF65-F5344CB8AC3E}">
        <p14:creationId xmlns:p14="http://schemas.microsoft.com/office/powerpoint/2010/main" val="3472775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FB6C-032F-7DB0-12AB-2DB23BF29C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ABB119-789A-BFBB-072A-9C5DE95000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F2B421B-430B-4C31-D875-C46BA7AEFA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EBD61-D290-CB7B-5FFC-FF5C81C7D712}"/>
              </a:ext>
            </a:extLst>
          </p:cNvPr>
          <p:cNvSpPr>
            <a:spLocks noGrp="1"/>
          </p:cNvSpPr>
          <p:nvPr>
            <p:ph type="dt" sz="half" idx="10"/>
          </p:nvPr>
        </p:nvSpPr>
        <p:spPr/>
        <p:txBody>
          <a:bodyPr/>
          <a:lstStyle/>
          <a:p>
            <a:fld id="{0EAAA402-7D9C-4A86-90EF-30789E7AE7C2}" type="datetimeFigureOut">
              <a:rPr lang="en-IN" smtClean="0"/>
              <a:t>12-10-2023</a:t>
            </a:fld>
            <a:endParaRPr lang="en-IN"/>
          </a:p>
        </p:txBody>
      </p:sp>
      <p:sp>
        <p:nvSpPr>
          <p:cNvPr id="6" name="Footer Placeholder 5">
            <a:extLst>
              <a:ext uri="{FF2B5EF4-FFF2-40B4-BE49-F238E27FC236}">
                <a16:creationId xmlns:a16="http://schemas.microsoft.com/office/drawing/2014/main" id="{4C0A3F8C-27EB-1B8D-D4CE-C862CE366F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4362FF-1D82-3A6A-5F31-441967EF3908}"/>
              </a:ext>
            </a:extLst>
          </p:cNvPr>
          <p:cNvSpPr>
            <a:spLocks noGrp="1"/>
          </p:cNvSpPr>
          <p:nvPr>
            <p:ph type="sldNum" sz="quarter" idx="12"/>
          </p:nvPr>
        </p:nvSpPr>
        <p:spPr/>
        <p:txBody>
          <a:bodyPr/>
          <a:lstStyle/>
          <a:p>
            <a:fld id="{AB929683-33C5-42CE-A068-D418B12218BD}" type="slidenum">
              <a:rPr lang="en-IN" smtClean="0"/>
              <a:t>‹#›</a:t>
            </a:fld>
            <a:endParaRPr lang="en-IN"/>
          </a:p>
        </p:txBody>
      </p:sp>
    </p:spTree>
    <p:extLst>
      <p:ext uri="{BB962C8B-B14F-4D97-AF65-F5344CB8AC3E}">
        <p14:creationId xmlns:p14="http://schemas.microsoft.com/office/powerpoint/2010/main" val="214002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71D5BA-2A41-1CB6-8C30-F39456CE5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C94318-F5E5-6D4F-40A6-7960014D75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EA990C-35A5-E334-6BE6-F0B865190E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AAA402-7D9C-4A86-90EF-30789E7AE7C2}" type="datetimeFigureOut">
              <a:rPr lang="en-IN" smtClean="0"/>
              <a:t>12-10-2023</a:t>
            </a:fld>
            <a:endParaRPr lang="en-IN"/>
          </a:p>
        </p:txBody>
      </p:sp>
      <p:sp>
        <p:nvSpPr>
          <p:cNvPr id="5" name="Footer Placeholder 4">
            <a:extLst>
              <a:ext uri="{FF2B5EF4-FFF2-40B4-BE49-F238E27FC236}">
                <a16:creationId xmlns:a16="http://schemas.microsoft.com/office/drawing/2014/main" id="{6FFB0152-BCD0-E460-2C56-B31C1AC8DB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076838-6A32-B204-8474-6744FA6D6E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29683-33C5-42CE-A068-D418B12218BD}" type="slidenum">
              <a:rPr lang="en-IN" smtClean="0"/>
              <a:t>‹#›</a:t>
            </a:fld>
            <a:endParaRPr lang="en-IN"/>
          </a:p>
        </p:txBody>
      </p:sp>
    </p:spTree>
    <p:extLst>
      <p:ext uri="{BB962C8B-B14F-4D97-AF65-F5344CB8AC3E}">
        <p14:creationId xmlns:p14="http://schemas.microsoft.com/office/powerpoint/2010/main" val="3682052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customXml" Target="../ink/ink2.xml"/><Relationship Id="rId4" Type="http://schemas.openxmlformats.org/officeDocument/2006/relationships/image" Target="../media/image2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24E3D-1002-DE1A-7C16-ADCD90F94C5F}"/>
              </a:ext>
            </a:extLst>
          </p:cNvPr>
          <p:cNvSpPr>
            <a:spLocks noGrp="1"/>
          </p:cNvSpPr>
          <p:nvPr>
            <p:ph type="title"/>
          </p:nvPr>
        </p:nvSpPr>
        <p:spPr>
          <a:xfrm>
            <a:off x="838200" y="365126"/>
            <a:ext cx="10515600" cy="595928"/>
          </a:xfrm>
        </p:spPr>
        <p:txBody>
          <a:bodyPr>
            <a:normAutofit fontScale="90000"/>
          </a:bodyPr>
          <a:lstStyle/>
          <a:p>
            <a:r>
              <a:rPr lang="en-IN" b="1" dirty="0">
                <a:latin typeface="Times New Roman" panose="02020603050405020304" pitchFamily="18" charset="0"/>
                <a:cs typeface="Times New Roman" panose="02020603050405020304" pitchFamily="18" charset="0"/>
              </a:rPr>
              <a:t>Segmentation</a:t>
            </a:r>
          </a:p>
        </p:txBody>
      </p:sp>
      <p:sp>
        <p:nvSpPr>
          <p:cNvPr id="3" name="Content Placeholder 2">
            <a:extLst>
              <a:ext uri="{FF2B5EF4-FFF2-40B4-BE49-F238E27FC236}">
                <a16:creationId xmlns:a16="http://schemas.microsoft.com/office/drawing/2014/main" id="{7B930FB4-05CF-74E7-F2A5-AD07F44DF5B8}"/>
              </a:ext>
            </a:extLst>
          </p:cNvPr>
          <p:cNvSpPr>
            <a:spLocks noGrp="1"/>
          </p:cNvSpPr>
          <p:nvPr>
            <p:ph idx="1"/>
          </p:nvPr>
        </p:nvSpPr>
        <p:spPr>
          <a:xfrm>
            <a:off x="382555" y="1119672"/>
            <a:ext cx="10971245" cy="5523723"/>
          </a:xfrm>
        </p:spPr>
        <p:txBody>
          <a:bodyPr>
            <a:normAutofit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Segmentation divides processes into smaller subparts known as </a:t>
            </a:r>
            <a:r>
              <a:rPr lang="en-US" sz="2400" b="1" i="0" dirty="0">
                <a:effectLst/>
                <a:latin typeface="Times New Roman" panose="02020603050405020304" pitchFamily="18" charset="0"/>
                <a:cs typeface="Times New Roman" panose="02020603050405020304" pitchFamily="18" charset="0"/>
              </a:rPr>
              <a:t>modules</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Segmentation divides the user program and the secondary memory into uneven-sized blocks known as </a:t>
            </a:r>
            <a:r>
              <a:rPr lang="en-US" sz="2400" b="1" i="0" dirty="0">
                <a:effectLst/>
                <a:latin typeface="Times New Roman" panose="02020603050405020304" pitchFamily="18" charset="0"/>
                <a:cs typeface="Times New Roman" panose="02020603050405020304" pitchFamily="18" charset="0"/>
              </a:rPr>
              <a:t>Segments</a:t>
            </a:r>
            <a:r>
              <a:rPr lang="en-US" sz="2400" b="0" i="0" dirty="0">
                <a:effectLst/>
                <a:latin typeface="Times New Roman" panose="02020603050405020304" pitchFamily="18" charset="0"/>
                <a:cs typeface="Times New Roman" panose="02020603050405020304" pitchFamily="18" charset="0"/>
              </a:rPr>
              <a:t>.</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divided segments need not be placed in contiguous memory.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Since there is no contiguous memory allocation, internal fragmentation does not take place.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length of the segments of the program and memory is decided by the purpose of the segment in the user program.</a:t>
            </a:r>
          </a:p>
          <a:p>
            <a:pPr algn="just">
              <a:lnSpc>
                <a:spcPct val="150000"/>
              </a:lnSpc>
            </a:pPr>
            <a:r>
              <a:rPr lang="en-US" sz="2400" b="0" i="0" dirty="0">
                <a:effectLst/>
                <a:latin typeface="Times New Roman" panose="02020603050405020304" pitchFamily="18" charset="0"/>
                <a:cs typeface="Times New Roman" panose="02020603050405020304" pitchFamily="18" charset="0"/>
              </a:rPr>
              <a:t>We can say that logical address space or the main memory is a collection of segments.</a:t>
            </a:r>
          </a:p>
          <a:p>
            <a:endParaRPr lang="en-IN" dirty="0"/>
          </a:p>
        </p:txBody>
      </p:sp>
    </p:spTree>
    <p:extLst>
      <p:ext uri="{BB962C8B-B14F-4D97-AF65-F5344CB8AC3E}">
        <p14:creationId xmlns:p14="http://schemas.microsoft.com/office/powerpoint/2010/main" val="620417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7D00-8DE7-E43E-5712-B5F8CC94D52F}"/>
              </a:ext>
            </a:extLst>
          </p:cNvPr>
          <p:cNvSpPr>
            <a:spLocks noGrp="1"/>
          </p:cNvSpPr>
          <p:nvPr>
            <p:ph type="title"/>
          </p:nvPr>
        </p:nvSpPr>
        <p:spPr>
          <a:xfrm>
            <a:off x="838200" y="365126"/>
            <a:ext cx="10515600" cy="689234"/>
          </a:xfrm>
        </p:spPr>
        <p:txBody>
          <a:bodyPr>
            <a:normAutofit fontScale="90000"/>
          </a:bodyPr>
          <a:lstStyle/>
          <a:p>
            <a:r>
              <a:rPr lang="en-IN" b="1" i="0" dirty="0">
                <a:solidFill>
                  <a:srgbClr val="222222"/>
                </a:solidFill>
                <a:effectLst/>
                <a:latin typeface="Times New Roman" panose="02020603050405020304" pitchFamily="18" charset="0"/>
                <a:cs typeface="Times New Roman" panose="02020603050405020304" pitchFamily="18" charset="0"/>
              </a:rPr>
              <a:t>Why Need Virtual Memory?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29B96C-4E0E-44F0-A97B-BBE75BBFF279}"/>
              </a:ext>
            </a:extLst>
          </p:cNvPr>
          <p:cNvSpPr>
            <a:spLocks noGrp="1"/>
          </p:cNvSpPr>
          <p:nvPr>
            <p:ph idx="1"/>
          </p:nvPr>
        </p:nvSpPr>
        <p:spPr>
          <a:xfrm>
            <a:off x="457200" y="1296955"/>
            <a:ext cx="11243388" cy="4880008"/>
          </a:xfrm>
        </p:spPr>
        <p:txBody>
          <a:bodyPr/>
          <a:lstStyle/>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Here, are reasons for using virtual memory:</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Whenever your computer doesn’t have space in the physical memory it writes what it needs to remember to the hard disk in a swap file as virtual memory.</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If a computer running Windows needs more memory/RAM, then installed in the system, it uses a small portion of the hard drive for this purpose.</a:t>
            </a:r>
          </a:p>
          <a:p>
            <a:endParaRPr lang="en-IN" dirty="0"/>
          </a:p>
        </p:txBody>
      </p:sp>
    </p:spTree>
    <p:extLst>
      <p:ext uri="{BB962C8B-B14F-4D97-AF65-F5344CB8AC3E}">
        <p14:creationId xmlns:p14="http://schemas.microsoft.com/office/powerpoint/2010/main" val="150815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FC79-DA9C-EF2D-C341-7F095297F207}"/>
              </a:ext>
            </a:extLst>
          </p:cNvPr>
          <p:cNvSpPr>
            <a:spLocks noGrp="1"/>
          </p:cNvSpPr>
          <p:nvPr>
            <p:ph type="title"/>
          </p:nvPr>
        </p:nvSpPr>
        <p:spPr>
          <a:xfrm>
            <a:off x="838200" y="365126"/>
            <a:ext cx="10515600" cy="418646"/>
          </a:xfrm>
        </p:spPr>
        <p:txBody>
          <a:bodyPr>
            <a:normAutofit fontScale="90000"/>
          </a:bodyPr>
          <a:lstStyle/>
          <a:p>
            <a:r>
              <a:rPr lang="en-IN" b="1" i="0" dirty="0">
                <a:solidFill>
                  <a:srgbClr val="222222"/>
                </a:solidFill>
                <a:effectLst/>
                <a:latin typeface="Source Sans Pro" panose="020B0503030403020204" pitchFamily="34" charset="0"/>
              </a:rPr>
              <a:t>How Virtual Memory Works?</a:t>
            </a:r>
            <a:endParaRPr lang="en-IN" dirty="0"/>
          </a:p>
        </p:txBody>
      </p:sp>
      <p:sp>
        <p:nvSpPr>
          <p:cNvPr id="3" name="Content Placeholder 2">
            <a:extLst>
              <a:ext uri="{FF2B5EF4-FFF2-40B4-BE49-F238E27FC236}">
                <a16:creationId xmlns:a16="http://schemas.microsoft.com/office/drawing/2014/main" id="{D2348C1D-1B3E-F503-D807-2C3CE1C04AE4}"/>
              </a:ext>
            </a:extLst>
          </p:cNvPr>
          <p:cNvSpPr>
            <a:spLocks noGrp="1"/>
          </p:cNvSpPr>
          <p:nvPr>
            <p:ph idx="1"/>
          </p:nvPr>
        </p:nvSpPr>
        <p:spPr>
          <a:xfrm>
            <a:off x="419877" y="1026367"/>
            <a:ext cx="11457991" cy="5150596"/>
          </a:xfrm>
        </p:spPr>
        <p:txBody>
          <a:bodyPr>
            <a:normAutofit/>
          </a:bodyPr>
          <a:lstStyle/>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It is used whenever some pages require to be loaded in the main memory for the execution, and the memory is not available for those many pages.</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So, in that case, instead of preventing pages from entering in the main memory, the OS searches for the RAM space that are minimum used in the recent times or that are not referenced into the secondary memory to make the space for the new pages in the main memory.</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Let’s understand virtual memory management with the help of one example.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5835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AAEC53-7116-C5A3-4F44-95445501DAA0}"/>
              </a:ext>
            </a:extLst>
          </p:cNvPr>
          <p:cNvSpPr>
            <a:spLocks noGrp="1"/>
          </p:cNvSpPr>
          <p:nvPr>
            <p:ph idx="1"/>
          </p:nvPr>
        </p:nvSpPr>
        <p:spPr>
          <a:xfrm>
            <a:off x="457200" y="419878"/>
            <a:ext cx="10896600" cy="5757085"/>
          </a:xfrm>
        </p:spPr>
        <p:txBody>
          <a:bodyPr>
            <a:normAutofit fontScale="92500" lnSpcReduction="10000"/>
          </a:bodyPr>
          <a:lstStyle/>
          <a:p>
            <a:pPr marL="0" indent="0" algn="l">
              <a:buNone/>
            </a:pPr>
            <a:r>
              <a:rPr lang="en-US" b="1" i="0" dirty="0">
                <a:solidFill>
                  <a:srgbClr val="222222"/>
                </a:solidFill>
                <a:effectLst/>
                <a:latin typeface="Source Sans Pro" panose="020B0503030403020204" pitchFamily="34" charset="0"/>
              </a:rPr>
              <a:t>For example:</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Let’s assume that an OS requires 300 MB of memory to store all the running programs. However, there’s currently only 50 MB of available physical memory stored on the RAM.</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The OS will then set up 250 MB of virtual memory and use a program called the Virtual Memory Manager(VMM) to manage that 250 MB.</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So, in this case, the VMM will create a file on the hard disk that is 250 MB in size to store extra memory that is required.</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The OS will now proceed to address memory as it considers 300 MB of real memory stored in the RAM, even if only 50 MB space is available.</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It is the job of the VMM to manage 300 MB memory even if just 50 MB of real memory space is available.</a:t>
            </a:r>
          </a:p>
          <a:p>
            <a:endParaRPr lang="en-IN" dirty="0"/>
          </a:p>
        </p:txBody>
      </p:sp>
    </p:spTree>
    <p:extLst>
      <p:ext uri="{BB962C8B-B14F-4D97-AF65-F5344CB8AC3E}">
        <p14:creationId xmlns:p14="http://schemas.microsoft.com/office/powerpoint/2010/main" val="2646524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E58870D-F4A6-ACF7-7F08-E24C5ECB2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260" y="659830"/>
            <a:ext cx="7200900" cy="4922520"/>
          </a:xfrm>
          <a:prstGeom prst="rect">
            <a:avLst/>
          </a:prstGeom>
        </p:spPr>
      </p:pic>
    </p:spTree>
    <p:extLst>
      <p:ext uri="{BB962C8B-B14F-4D97-AF65-F5344CB8AC3E}">
        <p14:creationId xmlns:p14="http://schemas.microsoft.com/office/powerpoint/2010/main" val="2054230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864FD-2746-8902-FA6C-B88FCA21A32D}"/>
              </a:ext>
            </a:extLst>
          </p:cNvPr>
          <p:cNvSpPr>
            <a:spLocks noGrp="1"/>
          </p:cNvSpPr>
          <p:nvPr>
            <p:ph type="title"/>
          </p:nvPr>
        </p:nvSpPr>
        <p:spPr>
          <a:xfrm>
            <a:off x="838200" y="365126"/>
            <a:ext cx="10515600" cy="567936"/>
          </a:xfrm>
        </p:spPr>
        <p:txBody>
          <a:bodyPr>
            <a:normAutofit fontScale="90000"/>
          </a:bodyPr>
          <a:lstStyle/>
          <a:p>
            <a:r>
              <a:rPr lang="en-IN" b="1" dirty="0">
                <a:latin typeface="Times New Roman" panose="02020603050405020304" pitchFamily="18" charset="0"/>
                <a:cs typeface="Times New Roman" panose="02020603050405020304" pitchFamily="18" charset="0"/>
              </a:rPr>
              <a:t>Why segmentation required?</a:t>
            </a:r>
          </a:p>
        </p:txBody>
      </p:sp>
      <p:sp>
        <p:nvSpPr>
          <p:cNvPr id="3" name="Content Placeholder 2">
            <a:extLst>
              <a:ext uri="{FF2B5EF4-FFF2-40B4-BE49-F238E27FC236}">
                <a16:creationId xmlns:a16="http://schemas.microsoft.com/office/drawing/2014/main" id="{E7054CD1-E40B-B12C-2AC9-C0B6D39AB7EC}"/>
              </a:ext>
            </a:extLst>
          </p:cNvPr>
          <p:cNvSpPr>
            <a:spLocks noGrp="1"/>
          </p:cNvSpPr>
          <p:nvPr>
            <p:ph idx="1"/>
          </p:nvPr>
        </p:nvSpPr>
        <p:spPr>
          <a:xfrm>
            <a:off x="298580" y="1035698"/>
            <a:ext cx="11439330" cy="5626359"/>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Segmentation came into existence because of the problems in the paging technique.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the case of the paging technique, a function or piece of code is divided into pages without considering that the relative parts of code can also get divided. </a:t>
            </a:r>
          </a:p>
          <a:p>
            <a:pPr algn="just">
              <a:lnSpc>
                <a:spcPct val="150000"/>
              </a:lnSpc>
            </a:pPr>
            <a:r>
              <a:rPr lang="en-US" sz="2400" b="0" i="0" dirty="0">
                <a:effectLst/>
                <a:latin typeface="Times New Roman" panose="02020603050405020304" pitchFamily="18" charset="0"/>
                <a:cs typeface="Times New Roman" panose="02020603050405020304" pitchFamily="18" charset="0"/>
              </a:rPr>
              <a:t>Hence, for the process in execution, the CPU must load more than one page into the frames so that the complete related code is there for execution.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Paging took more pages for a process to be loaded into the main memory.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Hence, segmentation was introduced in which the code is divided into modules so that related code can be combined in one single block.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66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D83D-99C9-DA5F-D6B5-E892B56FE85E}"/>
              </a:ext>
            </a:extLst>
          </p:cNvPr>
          <p:cNvSpPr>
            <a:spLocks noGrp="1"/>
          </p:cNvSpPr>
          <p:nvPr>
            <p:ph type="title"/>
          </p:nvPr>
        </p:nvSpPr>
        <p:spPr>
          <a:xfrm>
            <a:off x="307910" y="365126"/>
            <a:ext cx="11045890" cy="567936"/>
          </a:xfrm>
        </p:spPr>
        <p:txBody>
          <a:bodyPr>
            <a:normAutofit fontScale="90000"/>
          </a:bodyPr>
          <a:lstStyle/>
          <a:p>
            <a:r>
              <a:rPr lang="en-US" b="1" i="0" dirty="0">
                <a:effectLst/>
                <a:latin typeface="Source Sans Pro" panose="020B0503030403020204" pitchFamily="34" charset="0"/>
              </a:rPr>
              <a:t>Segment Table and its Uses</a:t>
            </a:r>
            <a:endParaRPr lang="en-IN" dirty="0"/>
          </a:p>
        </p:txBody>
      </p:sp>
      <p:sp>
        <p:nvSpPr>
          <p:cNvPr id="3" name="Content Placeholder 2">
            <a:extLst>
              <a:ext uri="{FF2B5EF4-FFF2-40B4-BE49-F238E27FC236}">
                <a16:creationId xmlns:a16="http://schemas.microsoft.com/office/drawing/2014/main" id="{45D33186-5B70-6464-4ED9-D34E9F39C779}"/>
              </a:ext>
            </a:extLst>
          </p:cNvPr>
          <p:cNvSpPr>
            <a:spLocks noGrp="1"/>
          </p:cNvSpPr>
          <p:nvPr>
            <p:ph idx="1"/>
          </p:nvPr>
        </p:nvSpPr>
        <p:spPr>
          <a:xfrm>
            <a:off x="307910" y="1129003"/>
            <a:ext cx="11579290" cy="5533053"/>
          </a:xfrm>
        </p:spPr>
        <p:txBody>
          <a:bodyPr>
            <a:normAutofit fontScale="925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Segment Table is used to store the information of all segments of the process. As we know, the CPU generates a logical address and for its conversion to the physical address, a segment table is used. The mapping of a two-dimensional Logical address to the one-dimensional Physical address is done using the segment table.</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Segment Table has two components:</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Segment Base</a:t>
            </a:r>
            <a:r>
              <a:rPr lang="en-US" sz="2400" b="0" i="0" dirty="0">
                <a:effectLst/>
                <a:latin typeface="Times New Roman" panose="02020603050405020304" pitchFamily="18" charset="0"/>
                <a:cs typeface="Times New Roman" panose="02020603050405020304" pitchFamily="18" charset="0"/>
              </a:rPr>
              <a:t>: The segment base is also known as the base address of a segment. The segment base contains the starting physical address of the segments residing in the memory.</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Segment Limit</a:t>
            </a:r>
            <a:r>
              <a:rPr lang="en-US" sz="2400" b="0" i="0" dirty="0">
                <a:effectLst/>
                <a:latin typeface="Times New Roman" panose="02020603050405020304" pitchFamily="18" charset="0"/>
                <a:cs typeface="Times New Roman" panose="02020603050405020304" pitchFamily="18" charset="0"/>
              </a:rPr>
              <a:t>: The segment limit is also known as segment offset. The segment contains the specific length of the segment.</a:t>
            </a:r>
          </a:p>
          <a:p>
            <a:endParaRPr lang="en-IN" dirty="0"/>
          </a:p>
        </p:txBody>
      </p:sp>
    </p:spTree>
    <p:extLst>
      <p:ext uri="{BB962C8B-B14F-4D97-AF65-F5344CB8AC3E}">
        <p14:creationId xmlns:p14="http://schemas.microsoft.com/office/powerpoint/2010/main" val="187209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F0297C-52C4-C978-A155-BDDD9B1EA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113" y="149290"/>
            <a:ext cx="8817429" cy="4292082"/>
          </a:xfrm>
          <a:prstGeom prst="rect">
            <a:avLst/>
          </a:prstGeom>
        </p:spPr>
      </p:pic>
      <p:sp>
        <p:nvSpPr>
          <p:cNvPr id="7" name="TextBox 6">
            <a:extLst>
              <a:ext uri="{FF2B5EF4-FFF2-40B4-BE49-F238E27FC236}">
                <a16:creationId xmlns:a16="http://schemas.microsoft.com/office/drawing/2014/main" id="{437A7DDC-A3BD-2641-2A32-E3BD102B70E3}"/>
              </a:ext>
            </a:extLst>
          </p:cNvPr>
          <p:cNvSpPr txBox="1"/>
          <p:nvPr/>
        </p:nvSpPr>
        <p:spPr>
          <a:xfrm>
            <a:off x="370503" y="4096139"/>
            <a:ext cx="11450993" cy="224196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STBR</a:t>
            </a:r>
            <a:r>
              <a:rPr lang="en-US" sz="2400" b="0" i="0" dirty="0">
                <a:effectLst/>
                <a:latin typeface="Times New Roman" panose="02020603050405020304" pitchFamily="18" charset="0"/>
                <a:cs typeface="Times New Roman" panose="02020603050405020304" pitchFamily="18" charset="0"/>
              </a:rPr>
              <a:t>: STBR stands for Segment Table Base Register. STBR stores the base address of the segment table.</a:t>
            </a:r>
          </a:p>
          <a:p>
            <a:pPr marL="342900" indent="-342900"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STLR</a:t>
            </a:r>
            <a:r>
              <a:rPr lang="en-US" sz="2400" b="0" i="0" dirty="0">
                <a:effectLst/>
                <a:latin typeface="Times New Roman" panose="02020603050405020304" pitchFamily="18" charset="0"/>
                <a:cs typeface="Times New Roman" panose="02020603050405020304" pitchFamily="18" charset="0"/>
              </a:rPr>
              <a:t>: STLR stands for Segment Table Length Register. STLR stores the number of segments used by a program.</a:t>
            </a:r>
          </a:p>
        </p:txBody>
      </p:sp>
    </p:spTree>
    <p:extLst>
      <p:ext uri="{BB962C8B-B14F-4D97-AF65-F5344CB8AC3E}">
        <p14:creationId xmlns:p14="http://schemas.microsoft.com/office/powerpoint/2010/main" val="3444998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1EE4C-6C1E-6FF5-FCB3-DDC5FE834773}"/>
              </a:ext>
            </a:extLst>
          </p:cNvPr>
          <p:cNvSpPr>
            <a:spLocks noGrp="1"/>
          </p:cNvSpPr>
          <p:nvPr>
            <p:ph type="title"/>
          </p:nvPr>
        </p:nvSpPr>
        <p:spPr>
          <a:xfrm>
            <a:off x="838200" y="365126"/>
            <a:ext cx="10515600" cy="623920"/>
          </a:xfrm>
        </p:spPr>
        <p:txBody>
          <a:bodyPr>
            <a:normAutofit fontScale="90000"/>
          </a:bodyPr>
          <a:lstStyle/>
          <a:p>
            <a:r>
              <a:rPr lang="en-IN" b="1" i="0" dirty="0">
                <a:effectLst/>
                <a:latin typeface="Source Sans Pro" panose="020B0503030403020204" pitchFamily="34" charset="0"/>
              </a:rPr>
              <a:t>Characteristics of Segmentation</a:t>
            </a:r>
            <a:endParaRPr lang="en-IN" dirty="0"/>
          </a:p>
        </p:txBody>
      </p:sp>
      <p:sp>
        <p:nvSpPr>
          <p:cNvPr id="3" name="Content Placeholder 2">
            <a:extLst>
              <a:ext uri="{FF2B5EF4-FFF2-40B4-BE49-F238E27FC236}">
                <a16:creationId xmlns:a16="http://schemas.microsoft.com/office/drawing/2014/main" id="{F9AB9131-DE76-A177-6C31-D8A20B4CCFCC}"/>
              </a:ext>
            </a:extLst>
          </p:cNvPr>
          <p:cNvSpPr>
            <a:spLocks noGrp="1"/>
          </p:cNvSpPr>
          <p:nvPr>
            <p:ph idx="1"/>
          </p:nvPr>
        </p:nvSpPr>
        <p:spPr>
          <a:xfrm>
            <a:off x="363893" y="1101012"/>
            <a:ext cx="11355355" cy="5075951"/>
          </a:xfrm>
        </p:spPr>
        <p:txBody>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Segmentation partitions the program into variable-sized blocks or segments.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Partition size depends upon the type and length of modules.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Segmentation is done considering that the relative data should come in a single segment.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Segments of the memory may or may not be stored in a continuous manner depending upon the segmentation technique chosen.</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Operating System maintains a segment table for each process.</a:t>
            </a:r>
          </a:p>
          <a:p>
            <a:pPr marL="0" indent="0">
              <a:buNone/>
            </a:pPr>
            <a:endParaRPr lang="en-IN" dirty="0"/>
          </a:p>
        </p:txBody>
      </p:sp>
    </p:spTree>
    <p:extLst>
      <p:ext uri="{BB962C8B-B14F-4D97-AF65-F5344CB8AC3E}">
        <p14:creationId xmlns:p14="http://schemas.microsoft.com/office/powerpoint/2010/main" val="1482310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7FFF-BAD7-23D1-D995-9FBC878FD46D}"/>
              </a:ext>
            </a:extLst>
          </p:cNvPr>
          <p:cNvSpPr>
            <a:spLocks noGrp="1"/>
          </p:cNvSpPr>
          <p:nvPr>
            <p:ph type="title"/>
          </p:nvPr>
        </p:nvSpPr>
        <p:spPr>
          <a:xfrm>
            <a:off x="838200" y="365126"/>
            <a:ext cx="10515600" cy="315912"/>
          </a:xfrm>
        </p:spPr>
        <p:txBody>
          <a:bodyPr>
            <a:normAutofit fontScale="90000"/>
          </a:bodyPr>
          <a:lstStyle/>
          <a:p>
            <a:r>
              <a:rPr lang="en-IN" b="1" dirty="0">
                <a:latin typeface="Times New Roman" panose="02020603050405020304" pitchFamily="18" charset="0"/>
                <a:cs typeface="Times New Roman" panose="02020603050405020304" pitchFamily="18" charset="0"/>
              </a:rPr>
              <a:t>Example of segmentation</a:t>
            </a:r>
          </a:p>
        </p:txBody>
      </p:sp>
      <p:sp>
        <p:nvSpPr>
          <p:cNvPr id="3" name="Content Placeholder 2">
            <a:extLst>
              <a:ext uri="{FF2B5EF4-FFF2-40B4-BE49-F238E27FC236}">
                <a16:creationId xmlns:a16="http://schemas.microsoft.com/office/drawing/2014/main" id="{6A450F53-330D-3747-C96F-5BD464B40532}"/>
              </a:ext>
            </a:extLst>
          </p:cNvPr>
          <p:cNvSpPr>
            <a:spLocks noGrp="1"/>
          </p:cNvSpPr>
          <p:nvPr>
            <p:ph idx="1"/>
          </p:nvPr>
        </p:nvSpPr>
        <p:spPr>
          <a:xfrm>
            <a:off x="391886" y="914400"/>
            <a:ext cx="11588620" cy="5747657"/>
          </a:xfrm>
        </p:spPr>
        <p:txBody>
          <a:bodyPr>
            <a:normAutofit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Let us assume we have five segments namely: Segment-0, Segment-1, Segment-2, Segment-3, and Segment-4. Initially, before the execution of the process, all the segments of the process are stored in the physical memory space. We have a segment table as well. The segment table contains the beginning entry address of each segment (denoted by </a:t>
            </a:r>
            <a:r>
              <a:rPr lang="en-US" sz="2400" b="1" i="0" dirty="0">
                <a:effectLst/>
                <a:latin typeface="Times New Roman" panose="02020603050405020304" pitchFamily="18" charset="0"/>
                <a:cs typeface="Times New Roman" panose="02020603050405020304" pitchFamily="18" charset="0"/>
              </a:rPr>
              <a:t>base</a:t>
            </a:r>
            <a:r>
              <a:rPr lang="en-US" sz="2400" b="0" i="0" dirty="0">
                <a:effectLst/>
                <a:latin typeface="Times New Roman" panose="02020603050405020304" pitchFamily="18" charset="0"/>
                <a:cs typeface="Times New Roman" panose="02020603050405020304" pitchFamily="18" charset="0"/>
              </a:rPr>
              <a:t>). The segment table also contains the length of each of the segments (denoted by </a:t>
            </a:r>
            <a:r>
              <a:rPr lang="en-US" sz="2400" b="1" i="0" dirty="0">
                <a:effectLst/>
                <a:latin typeface="Times New Roman" panose="02020603050405020304" pitchFamily="18" charset="0"/>
                <a:cs typeface="Times New Roman" panose="02020603050405020304" pitchFamily="18" charset="0"/>
              </a:rPr>
              <a:t>limit</a:t>
            </a:r>
            <a:r>
              <a:rPr lang="en-US" sz="2400" b="0" i="0" dirty="0">
                <a:effectLst/>
                <a:latin typeface="Times New Roman" panose="02020603050405020304" pitchFamily="18" charset="0"/>
                <a:cs typeface="Times New Roman" panose="02020603050405020304" pitchFamily="18" charset="0"/>
              </a:rPr>
              <a:t>).</a:t>
            </a:r>
          </a:p>
          <a:p>
            <a:pPr algn="just">
              <a:lnSpc>
                <a:spcPct val="150000"/>
              </a:lnSpc>
            </a:pPr>
            <a:r>
              <a:rPr lang="en-US" sz="2400" b="0" i="0" dirty="0">
                <a:effectLst/>
                <a:latin typeface="Times New Roman" panose="02020603050405020304" pitchFamily="18" charset="0"/>
                <a:cs typeface="Times New Roman" panose="02020603050405020304" pitchFamily="18" charset="0"/>
              </a:rPr>
              <a:t>As shown in the image below, the base address of Segment-0 is 1400 and its length is 1000, the base address of Segment-1 is 6300 and its length is 400, the base address of Segment-2 is 4300 and its length is 400, and so on.</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pictorial representation of the above segmentation with its segment table is shown below.</a:t>
            </a:r>
          </a:p>
          <a:p>
            <a:endParaRPr lang="en-IN" dirty="0"/>
          </a:p>
        </p:txBody>
      </p:sp>
    </p:spTree>
    <p:extLst>
      <p:ext uri="{BB962C8B-B14F-4D97-AF65-F5344CB8AC3E}">
        <p14:creationId xmlns:p14="http://schemas.microsoft.com/office/powerpoint/2010/main" val="361833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466CC27-D652-DBD8-E18A-84B0E7C28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294" y="261258"/>
            <a:ext cx="9395926" cy="5830772"/>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26932DF6-87BE-49BF-5CB9-92BFF88689CA}"/>
                  </a:ext>
                </a:extLst>
              </p14:cNvPr>
              <p14:cNvContentPartPr/>
              <p14:nvPr/>
            </p14:nvContentPartPr>
            <p14:xfrm>
              <a:off x="5509528" y="6092030"/>
              <a:ext cx="1573560" cy="384120"/>
            </p14:xfrm>
          </p:contentPart>
        </mc:Choice>
        <mc:Fallback xmlns="">
          <p:pic>
            <p:nvPicPr>
              <p:cNvPr id="8" name="Ink 7">
                <a:extLst>
                  <a:ext uri="{FF2B5EF4-FFF2-40B4-BE49-F238E27FC236}">
                    <a16:creationId xmlns:a16="http://schemas.microsoft.com/office/drawing/2014/main" id="{26932DF6-87BE-49BF-5CB9-92BFF88689CA}"/>
                  </a:ext>
                </a:extLst>
              </p:cNvPr>
              <p:cNvPicPr/>
              <p:nvPr/>
            </p:nvPicPr>
            <p:blipFill>
              <a:blip r:embed="rId4"/>
              <a:stretch>
                <a:fillRect/>
              </a:stretch>
            </p:blipFill>
            <p:spPr>
              <a:xfrm>
                <a:off x="5446888" y="6029030"/>
                <a:ext cx="1699200" cy="509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977FE9BC-985E-4E81-BF0B-14EB7DDE8185}"/>
                  </a:ext>
                </a:extLst>
              </p14:cNvPr>
              <p14:cNvContentPartPr/>
              <p14:nvPr/>
            </p14:nvContentPartPr>
            <p14:xfrm>
              <a:off x="5500888" y="5288150"/>
              <a:ext cx="946440" cy="689400"/>
            </p14:xfrm>
          </p:contentPart>
        </mc:Choice>
        <mc:Fallback xmlns="">
          <p:pic>
            <p:nvPicPr>
              <p:cNvPr id="10" name="Ink 9">
                <a:extLst>
                  <a:ext uri="{FF2B5EF4-FFF2-40B4-BE49-F238E27FC236}">
                    <a16:creationId xmlns:a16="http://schemas.microsoft.com/office/drawing/2014/main" id="{977FE9BC-985E-4E81-BF0B-14EB7DDE8185}"/>
                  </a:ext>
                </a:extLst>
              </p:cNvPr>
              <p:cNvPicPr/>
              <p:nvPr/>
            </p:nvPicPr>
            <p:blipFill>
              <a:blip r:embed="rId6"/>
              <a:stretch>
                <a:fillRect/>
              </a:stretch>
            </p:blipFill>
            <p:spPr>
              <a:xfrm>
                <a:off x="5438248" y="5225150"/>
                <a:ext cx="1072080" cy="815040"/>
              </a:xfrm>
              <a:prstGeom prst="rect">
                <a:avLst/>
              </a:prstGeom>
            </p:spPr>
          </p:pic>
        </mc:Fallback>
      </mc:AlternateContent>
    </p:spTree>
    <p:extLst>
      <p:ext uri="{BB962C8B-B14F-4D97-AF65-F5344CB8AC3E}">
        <p14:creationId xmlns:p14="http://schemas.microsoft.com/office/powerpoint/2010/main" val="3610382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B65B5-0A0D-80AD-E8A6-D249FEEC32B9}"/>
              </a:ext>
            </a:extLst>
          </p:cNvPr>
          <p:cNvSpPr>
            <a:spLocks noGrp="1"/>
          </p:cNvSpPr>
          <p:nvPr>
            <p:ph type="title"/>
          </p:nvPr>
        </p:nvSpPr>
        <p:spPr>
          <a:xfrm>
            <a:off x="345233" y="137140"/>
            <a:ext cx="10515600" cy="455969"/>
          </a:xfrm>
        </p:spPr>
        <p:txBody>
          <a:bodyPr>
            <a:normAutofit fontScale="90000"/>
          </a:bodyPr>
          <a:lstStyle/>
          <a:p>
            <a:r>
              <a:rPr lang="en-IN" sz="3600" b="1" dirty="0">
                <a:latin typeface="Times New Roman" panose="02020603050405020304" pitchFamily="18" charset="0"/>
                <a:cs typeface="Times New Roman" panose="02020603050405020304" pitchFamily="18" charset="0"/>
              </a:rPr>
              <a:t>Virtual memory</a:t>
            </a:r>
          </a:p>
        </p:txBody>
      </p:sp>
      <p:sp>
        <p:nvSpPr>
          <p:cNvPr id="3" name="Content Placeholder 2">
            <a:extLst>
              <a:ext uri="{FF2B5EF4-FFF2-40B4-BE49-F238E27FC236}">
                <a16:creationId xmlns:a16="http://schemas.microsoft.com/office/drawing/2014/main" id="{D437C470-6593-5E18-5875-F1E4F07B9CBA}"/>
              </a:ext>
            </a:extLst>
          </p:cNvPr>
          <p:cNvSpPr>
            <a:spLocks noGrp="1"/>
          </p:cNvSpPr>
          <p:nvPr>
            <p:ph idx="1"/>
          </p:nvPr>
        </p:nvSpPr>
        <p:spPr>
          <a:xfrm>
            <a:off x="270588" y="774442"/>
            <a:ext cx="11569959" cy="5718434"/>
          </a:xfrm>
        </p:spPr>
        <p:txBody>
          <a:bodyPr>
            <a:normAutofit fontScale="92500"/>
          </a:bodyPr>
          <a:lstStyle/>
          <a:p>
            <a:pPr algn="just">
              <a:lnSpc>
                <a:spcPct val="150000"/>
              </a:lnSpc>
            </a:pPr>
            <a:r>
              <a:rPr lang="en-US" sz="2600" b="1" i="0" dirty="0">
                <a:solidFill>
                  <a:srgbClr val="222222"/>
                </a:solidFill>
                <a:effectLst/>
                <a:latin typeface="Times New Roman" panose="02020603050405020304" pitchFamily="18" charset="0"/>
                <a:cs typeface="Times New Roman" panose="02020603050405020304" pitchFamily="18" charset="0"/>
              </a:rPr>
              <a:t>Virtual memory is </a:t>
            </a:r>
            <a:r>
              <a:rPr lang="en-US" sz="2600" i="0" dirty="0">
                <a:solidFill>
                  <a:srgbClr val="222222"/>
                </a:solidFill>
                <a:effectLst/>
                <a:latin typeface="Times New Roman" panose="02020603050405020304" pitchFamily="18" charset="0"/>
                <a:cs typeface="Times New Roman" panose="02020603050405020304" pitchFamily="18" charset="0"/>
              </a:rPr>
              <a:t>hardware technique where the system appears to have more memory that it actually does</a:t>
            </a:r>
            <a:r>
              <a:rPr lang="en-US" sz="2600" b="1" i="0" dirty="0">
                <a:solidFill>
                  <a:srgbClr val="222222"/>
                </a:solidFill>
                <a:effectLst/>
                <a:latin typeface="Times New Roman" panose="02020603050405020304" pitchFamily="18" charset="0"/>
                <a:cs typeface="Times New Roman" panose="02020603050405020304" pitchFamily="18" charset="0"/>
              </a:rPr>
              <a:t>.</a:t>
            </a:r>
          </a:p>
          <a:p>
            <a:pPr algn="just">
              <a:lnSpc>
                <a:spcPct val="150000"/>
              </a:lnSpc>
            </a:pPr>
            <a:r>
              <a:rPr lang="en-US" sz="2600" b="1" dirty="0">
                <a:solidFill>
                  <a:srgbClr val="222222"/>
                </a:solidFill>
                <a:latin typeface="Times New Roman" panose="02020603050405020304" pitchFamily="18" charset="0"/>
                <a:cs typeface="Times New Roman" panose="02020603050405020304" pitchFamily="18" charset="0"/>
              </a:rPr>
              <a:t>It</a:t>
            </a:r>
            <a:r>
              <a:rPr lang="en-US" sz="2600" b="0" i="0" dirty="0">
                <a:solidFill>
                  <a:srgbClr val="222222"/>
                </a:solidFill>
                <a:effectLst/>
                <a:latin typeface="Times New Roman" panose="02020603050405020304" pitchFamily="18" charset="0"/>
                <a:cs typeface="Times New Roman" panose="02020603050405020304" pitchFamily="18" charset="0"/>
              </a:rPr>
              <a:t> is a storage mechanism which offers user an illusion of having a very big main memory. </a:t>
            </a:r>
          </a:p>
          <a:p>
            <a:pPr algn="just">
              <a:lnSpc>
                <a:spcPct val="150000"/>
              </a:lnSpc>
            </a:pPr>
            <a:r>
              <a:rPr lang="en-US" sz="2600" b="0" i="0" dirty="0">
                <a:solidFill>
                  <a:srgbClr val="222222"/>
                </a:solidFill>
                <a:effectLst/>
                <a:latin typeface="Times New Roman" panose="02020603050405020304" pitchFamily="18" charset="0"/>
                <a:cs typeface="Times New Roman" panose="02020603050405020304" pitchFamily="18" charset="0"/>
              </a:rPr>
              <a:t>It is done by treating a part of secondary memory as the main memory. </a:t>
            </a:r>
          </a:p>
          <a:p>
            <a:pPr algn="just">
              <a:lnSpc>
                <a:spcPct val="150000"/>
              </a:lnSpc>
            </a:pPr>
            <a:r>
              <a:rPr lang="en-US" sz="2600" b="0" i="0" dirty="0">
                <a:solidFill>
                  <a:srgbClr val="222222"/>
                </a:solidFill>
                <a:effectLst/>
                <a:latin typeface="Times New Roman" panose="02020603050405020304" pitchFamily="18" charset="0"/>
                <a:cs typeface="Times New Roman" panose="02020603050405020304" pitchFamily="18" charset="0"/>
              </a:rPr>
              <a:t>In Virtual memory, the user can store processes with a bigger size than the available main memory.</a:t>
            </a:r>
          </a:p>
          <a:p>
            <a:pPr algn="just">
              <a:lnSpc>
                <a:spcPct val="150000"/>
              </a:lnSpc>
            </a:pPr>
            <a:r>
              <a:rPr lang="en-US" sz="2600" b="0" i="0" dirty="0">
                <a:solidFill>
                  <a:srgbClr val="222222"/>
                </a:solidFill>
                <a:effectLst/>
                <a:latin typeface="Times New Roman" panose="02020603050405020304" pitchFamily="18" charset="0"/>
                <a:cs typeface="Times New Roman" panose="02020603050405020304" pitchFamily="18" charset="0"/>
              </a:rPr>
              <a:t>Therefore, instead of loading one long process in the main memory, the OS loads the various parts of more than one process in the main memory. </a:t>
            </a:r>
          </a:p>
          <a:p>
            <a:pPr algn="just">
              <a:lnSpc>
                <a:spcPct val="150000"/>
              </a:lnSpc>
            </a:pPr>
            <a:r>
              <a:rPr lang="en-US" sz="2600" b="0" i="0" dirty="0">
                <a:solidFill>
                  <a:srgbClr val="222222"/>
                </a:solidFill>
                <a:effectLst/>
                <a:latin typeface="Times New Roman" panose="02020603050405020304" pitchFamily="18" charset="0"/>
                <a:cs typeface="Times New Roman" panose="02020603050405020304" pitchFamily="18" charset="0"/>
              </a:rPr>
              <a:t>Virtual memory is mostly implemented with demand paging and demand segmentation.</a:t>
            </a:r>
          </a:p>
          <a:p>
            <a:pPr marL="0" indent="0">
              <a:buNone/>
            </a:pPr>
            <a:endParaRPr lang="en-IN" dirty="0"/>
          </a:p>
        </p:txBody>
      </p:sp>
    </p:spTree>
    <p:extLst>
      <p:ext uri="{BB962C8B-B14F-4D97-AF65-F5344CB8AC3E}">
        <p14:creationId xmlns:p14="http://schemas.microsoft.com/office/powerpoint/2010/main" val="2247312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1036</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Source Sans Pro</vt:lpstr>
      <vt:lpstr>Times New Roman</vt:lpstr>
      <vt:lpstr>Office Theme</vt:lpstr>
      <vt:lpstr>Segmentation</vt:lpstr>
      <vt:lpstr>PowerPoint Presentation</vt:lpstr>
      <vt:lpstr>Why segmentation required?</vt:lpstr>
      <vt:lpstr>Segment Table and its Uses</vt:lpstr>
      <vt:lpstr>PowerPoint Presentation</vt:lpstr>
      <vt:lpstr>Characteristics of Segmentation</vt:lpstr>
      <vt:lpstr>Example of segmentation</vt:lpstr>
      <vt:lpstr>PowerPoint Presentation</vt:lpstr>
      <vt:lpstr>Virtual memory</vt:lpstr>
      <vt:lpstr>Why Need Virtual Memory?</vt:lpstr>
      <vt:lpstr>How Virtual Memory Works?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dc:title>
  <dc:creator>Akash Kadao</dc:creator>
  <cp:lastModifiedBy>Akash Kadao</cp:lastModifiedBy>
  <cp:revision>1</cp:revision>
  <dcterms:created xsi:type="dcterms:W3CDTF">2023-10-12T10:17:44Z</dcterms:created>
  <dcterms:modified xsi:type="dcterms:W3CDTF">2023-10-12T10:18:08Z</dcterms:modified>
</cp:coreProperties>
</file>