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3" r:id="rId2"/>
    <p:sldId id="364" r:id="rId3"/>
    <p:sldId id="339" r:id="rId4"/>
    <p:sldId id="340" r:id="rId5"/>
    <p:sldId id="341" r:id="rId6"/>
    <p:sldId id="342" r:id="rId7"/>
    <p:sldId id="343" r:id="rId8"/>
    <p:sldId id="365" r:id="rId9"/>
    <p:sldId id="366" r:id="rId10"/>
    <p:sldId id="367" r:id="rId11"/>
    <p:sldId id="344" r:id="rId12"/>
    <p:sldId id="345" r:id="rId13"/>
    <p:sldId id="346" r:id="rId14"/>
    <p:sldId id="347" r:id="rId15"/>
    <p:sldId id="348" r:id="rId16"/>
    <p:sldId id="349" r:id="rId17"/>
    <p:sldId id="350" r:id="rId18"/>
    <p:sldId id="351" r:id="rId19"/>
    <p:sldId id="352" r:id="rId20"/>
    <p:sldId id="353" r:id="rId21"/>
    <p:sldId id="354" r:id="rId22"/>
    <p:sldId id="355" r:id="rId23"/>
    <p:sldId id="356" r:id="rId24"/>
    <p:sldId id="357" r:id="rId25"/>
    <p:sldId id="358" r:id="rId26"/>
    <p:sldId id="359" r:id="rId27"/>
    <p:sldId id="360" r:id="rId28"/>
    <p:sldId id="361" r:id="rId29"/>
    <p:sldId id="376" r:id="rId30"/>
    <p:sldId id="377" r:id="rId31"/>
    <p:sldId id="386"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23:12.938"/>
    </inkml:context>
    <inkml:brush xml:id="br0">
      <inkml:brushProperty name="width" value="0.35" units="cm"/>
      <inkml:brushProperty name="height" value="0.35" units="cm"/>
      <inkml:brushProperty name="color" value="#FFFFFF"/>
    </inkml:brush>
  </inkml:definitions>
  <inkml:trace contextRef="#ctx0" brushRef="#br0">2481 310 24575,'777'1'-255,"760"-3"-475,-1455 2 730,0 0 0,128-16 0,-192 12 0,-18 4 0,0 0 0,0-1 0,0 1 0,0 0 0,0 0 0,0 0 0,0 0 0,0 0 0,0 0 0,0 0 0,0 0 0,0 0 0,1-1 0,-1 1 0,0 0 0,0 0 0,0 0 0,0 0 0,0 0 0,0 0 0,0 0 0,0-1 0,0 1 0,0 0 0,0 0 0,0 0 0,0 0 0,0 0 0,0 0 0,0 0 0,-1-1 0,1 1 0,0 0 0,0 0 0,0 0 0,0 0 0,0 0 0,0 0 0,0 0 0,0 0 0,0-1 0,0 1 0,0 0 0,0 0 0,-1 0 0,1 0 0,0 0 0,0 0 0,0 0 0,0 0 0,0 0 0,0 0 0,0 0 0,-1 0 0,1 0 0,-26-8 0,-74-3 295,0 3 0,-123 7 1,120 2-197,-2292 0-99,2383-2 0,24-4 0,32-4 0,-42 8 0,381-51 0,-201 31 0,180-27-107,663-73-422,-1162 161 529,-878 281-276,-262 73 276,1231-382 0,-79 25 0,100-24 0,29-9 0,14-3 0,72-7 378,95-17 0,-84 8-222,898-81-724,3 58 0,-914 38 568,-545 5 512,-74 3 112,178 11-624,-313 4 0,805-28 0,-39-1 0,1492-12-2508,-658 14 963,-556 1 696,666-14-448,-1197 36 3572,118-13-1976,-922 131 1408,704-102-1563,-836 88-162,340-44 115,668-68 218,59-7-236,22-4-79,0 0 1,0 0 0,0 0-1,0 0 1,0 0 0,1 0-1,-1 0 1,0 0 0,0 0-1,0 0 1,0 1 0,0-1-1,0 0 1,0 0 0,0 0-1,-1 0 1,1 0 0,0 0 0,0 0-1,0 0 1,0 0 0,0 0-1,0 0 1,0 0 0,0 0-1,0 0 1,0 0 0,0 1-1,39-3-19,634-60 141,328-22 100,-705 72-222,-266 12 0,-11-1 0,-37 1 0,-1067 5-884,-2734-5-3882,3749 1 5019,66 1-116,8-1 25,37 4 237,121 6 296,124 0-562,139-2-289,122-3-466,102-1 302,3948-4-2584,-4863 19 2904,172-9 0,-710 87 1139,-58 7 823,-570 25 158,1378-122-1956,50-4 166,15-1 13,50 3 427,116-2 0,-88-4-414,725 0 520,-2224 40-1710,726 13 834,635-47 0,48-4 0,12-1 0,85 2 0,781-4-42,-200 0 14,-852-10 28,-321-48-386,2 0-318,-1291-24 1536,2004 71-832,-152 8 0,196-13-164,1338-44-2495,5 53 168,-1507 9 2491,-69-1 163,-52 1 583,-1634 2 2625,874-5-2420,-162 2-951,2653 0-881,-1615 0-5184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23:42.938"/>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32:17.032"/>
    </inkml:context>
    <inkml:brush xml:id="br0">
      <inkml:brushProperty name="width" value="0.35" units="cm"/>
      <inkml:brushProperty name="height" value="0.35" units="cm"/>
      <inkml:brushProperty name="color" value="#FFFFFF"/>
    </inkml:brush>
  </inkml:definitions>
  <inkml:trace contextRef="#ctx0" brushRef="#br0">2644 444 24575,'-1'-3'0,"1"0"0,-1-1 0,0 1 0,0 0 0,-1 0 0,1 0 0,-1 0 0,1 1 0,-1-1 0,0 0 0,0 1 0,0-1 0,-1 1 0,1-1 0,-1 1 0,-2-2 0,-44-31 0,28 24 0,0 1 0,-1 0 0,0 2 0,-46-11 0,34 10 0,-44-17 0,-182-83 0,245 102 0,-3-2 0,-1 1 0,-33-9 0,51 16 0,-1 1 0,1 0 0,0 0 0,0-1 0,0 1 0,0 0 0,0 0 0,-1 0 0,1 0 0,0 0 0,0 1 0,0-1 0,0 0 0,0 0 0,0 1 0,-1-1 0,1 1 0,0-1 0,0 1 0,0-1 0,0 1 0,0 0 0,1-1 0,-1 1 0,0 0 0,0 0 0,0-1 0,0 1 0,1 0 0,-1 0 0,1 0 0,-1 0 0,0 0 0,0 2 0,1-1 0,-1 0 0,1 0 0,0 1 0,0-1 0,-1 0 0,1 1 0,1-1 0,-1 0 0,0 0 0,1 1 0,-1-1 0,1 0 0,-1 0 0,1 0 0,0 1 0,2 2 0,3 3 0,-1-1 0,1 0 0,1 0 0,-1 0 0,1-1 0,0 0 0,1 0 0,-1-1 0,17 9 0,6 1 0,43 15 0,-34-17 0,0-2 0,0-2 0,0-1 0,74 3 0,167-11 0,-140-3 0,1107 2 0,-1239 1 0,5 0 0,0 0 0,1 0 0,-1-2 0,0 1 0,13-5 0,-23 5 0,0 0 0,0 0 0,0 0 0,0-1 0,0 1 0,0-1 0,-1 0 0,1 0 0,-1 0 0,0 0 0,1 0 0,-1 0 0,0 0 0,0-1 0,0 1 0,0-1 0,-1 0 0,1 0 0,-1 1 0,0-1 0,0 0 0,0 0 0,0 0 0,0 0 0,0 0 0,0-6 0,-1 4 0,0 0 0,-1 0 0,1 0 0,-1 0 0,0 0 0,0 0 0,0 0 0,-1 0 0,0 0 0,0 1 0,0-1 0,0 1 0,-1-1 0,0 1 0,0 0 0,0 0 0,0 0 0,-1 0 0,1 1 0,-1-1 0,-6-3 0,-6-5 0,-1 1 0,0 0 0,-1 1 0,-20-7 0,-17-5 0,-2 3 0,0 3 0,-1 2 0,-94-10 0,99 19 0,-1 3 0,1 3 0,0 2 0,-1 2 0,1 2 0,1 3 0,-57 18 0,-434 96 0,469-117 0,-1-2 0,-95-8 0,42 0 0,68 3 0,-75 1 0,133-1 0,-1 0 0,1 0 0,0 1 0,0-1 0,-1 1 0,1-1 0,0 1 0,0-1 0,0 1 0,-1 0 0,1 0 0,0 0 0,0 1 0,1-1 0,-1 0 0,-3 4 0,5-5 0,-1 1 0,1-1 0,0 1 0,0-1 0,-1 1 0,1-1 0,0 1 0,0-1 0,0 1 0,0-1 0,0 1 0,0-1 0,0 1 0,0 0 0,0-1 0,0 1 0,0-1 0,1 1 0,-1-1 0,0 1 0,0-1 0,0 1 0,1-1 0,-1 1 0,0-1 0,1 1 0,1 1 0,-1 0 0,1 0 0,0 0 0,0-1 0,0 1 0,0-1 0,0 1 0,5 1 0,17 8 0,1-1 0,0 0 0,0-2 0,29 5 0,114 14 0,-137-23 0,188 25 0,252 36 0,179 25-286,-18-3 12,98 29 274,-895-137 0,-21-3 0,-1083-67-1322,-18 68-412,973 20 1629,-1254-73-209,1504 71 264,15 0 44,-52 2-1,87 5 27,17 3 124,15 1 86,0 0 0,0-1 1,1-1-1,28 2 0,-7 0-28,959 101 1258,12-66-3108,956-25-1307,-1247-16 2120,-430 3 206,-202-3 544,-35 0 151,76 9 0,-126-7 282,-23 0 121,-223 3 455,163-5-878,-2303 17 399,1299-12-414,-134 1-478,1156-6 383,40-1 60,1 1 0,0 0 0,0 2 1,-37 7-1,58-9 4,0 0 0,0 0 1,-1 0-1,1 0 1,0 0-1,0 0 0,0 0 1,0 0-1,-1 0 1,1 0-1,0 0 0,0 0 1,0 0-1,0 0 1,0 0-1,-1 0 0,1 1 1,0-1-1,0 0 1,0 0-1,0 0 0,0 0 1,0 0-1,-1 0 1,1 0-1,0 0 0,0 0 1,0 1-1,0-1 1,0 0-1,0 0 1,0 0-1,0 0 0,0 0 1,-1 1-1,1-1 1,0 0-1,0 0 0,0 0 1,0 0-1,0 0 1,0 1-1,0-1 0,0 0 1,0 0-1,0 0 1,0 0-1,0 0 0,0 1 1,0-1-1,14 6 143,203 30 1324,-209-35-1450,625 50 453,20-36-258,1387-24-2771,-930-1 847,-610 8 729,-55 3 0,-75 6 264,-90 4 950,22 9 851,-264-14-107,-78-1 16,-741 0 2892,440-8-2996,-3294 2-4159,3554 0 3115,-166 8 20,241-6 157,0-1 1,0 1-1,0 0 1,-1 0-1,1 1 0,0 0 1,-9 5-1,14-7-8,1 0 0,0 0-1,-1 0 1,1 1-1,0-1 1,-1 0 0,1 0-1,0 1 1,0-1-1,-1 0 1,1 0-1,0 1 1,0-1 0,0 0-1,-1 1 1,1-1-1,0 1 1,0-1 0,0 0-1,0 1 1,0-1-1,0 0 1,0 1-1,0-1 1,0 1 0,0-1-1,0 0 1,0 1-1,11 10 374,8-3-208,0-1-1,1-1 0,0-1 1,0 0-1,0-2 0,28 2 1,-15-1 63,520 39 1928,8-34-1952,-206-6-1022,1351 81-20,-1542-74 818,-157-9 18,20 0 208,-48-4 105,-522-37 1095,-18 32-2254,399 7 751,-242-2-203,-945-17-1460,1046 9 1670,-466-9-244,751 20 350,10 0 47,0-1 1,0 1 0,0 0 0,1 1-1,-1 0 1,0 0 0,1 1 0,-1 0-1,1 0 1,-10 4 0,17-5-66,-1-1-1,1 0 1,0 0 0,-1 1 0,1-1-1,0 0 1,0 1 0,-1-1 0,1 1-1,0-1 1,0 0 0,0 1-1,0-1 1,0 0 0,-1 1 0,1-1-1,0 1 1,0-1 0,0 0 0,0 1-1,0-1 1,0 1 0,0-1-1,0 1 1,0-1 0,1 0 0,-1 1-1,0-1 1,0 1 0,0-1 0,0 0-1,1 1 1,-1-1 0,0 0-1,0 1 1,1-1 0,-1 0 0,0 1-1,0-1 1,1 0 0,-1 0 0,0 1-1,1-1 1,-1 0 0,0 0 0,1 0-1,-1 1 1,1-1 0,-1 0-1,1 0 1,15 9 217,0-1-1,1 0 1,-1-1-1,1-1 1,1-1 0,23 5-1,-17-4-106,125 27-163,201 20 0,165-14-770,-496-37 815,1651 74-2266,-700-38 555,-696-26 1196,871 52-660,-1091-59 1643,-47-2-77,-29-1 330,-559 1 2139,328-5-2537,-4660 0-6770,4830 2 6448,-174 5 895,249-5-807,1 1 0,0 0 1,0 0-1,-1 0 0,1 1 0,-8 3 0,15-5-79,-1 0 0,1 0 0,0 1 0,0-1 0,-1 0 0,1 0-1,0 0 1,0 0 0,-1 1 0,1-1 0,0 0 0,0 0 0,0 1 0,-1-1 0,1 0-1,0 0 1,0 1 0,0-1 0,0 0 0,0 0 0,0 1 0,0-1 0,-1 0 0,1 0-1,0 1 1,0-1 0,0 0 0,0 1 0,0-1 0,0 0 0,0 1 0,0-1 0,1 0-1,-1 1 1,12 10 469,10-2-188,1 0 1,0-1-1,0-1 0,1-2 0,47 6 0,-37-6-86,189 26 776,81 2-153,90-3-624,784 13-1493,19-30-819,44 0-779,-1219-13 2824,490 22 1356,-475-18-714,-32-1-130,-23-1 417,-225 0 1098,19-1-1008,-70-1-339,-76 0-875,-82 4-6,-2831 17-6453,3205-21 6380,-158 5 588,228-5-153,0 1 0,0 0 0,0 1 0,0-1 1,-10 5-1,17-6-83,1 0 0,-1 0 0,1 0 0,0 1 0,-1-1 0,1 0 0,-1 0 0,1 0 0,-1 1 0,1-1 0,0 0 1,-1 1-1,1-1 0,0 0 0,-1 1 0,1-1 0,0 1 0,-1-1 0,1 0 0,0 1 0,0-1 0,0 1 0,-1-1 0,1 1 0,0-1 1,0 1-1,0-1 0,0 1 0,0-1 0,0 1 0,0-1 0,0 1 0,0-1 0,0 1 0,0-1 0,0 1 0,0-1 0,1 0 0,-1 1 0,0-1 1,0 1-1,0-1 0,1 1 0,-1-1 0,0 0 0,0 1 0,1-1 0,-1 1 0,0-1 0,1 0 0,0 1 0,4 4 118,0-1 0,0 0 0,1 1 0,-1-2 0,1 1-1,0-1 1,9 4 0,54 19 546,-47-19-475,92 29 986,184 33-1,133-5 242,-415-62-1387,1192 103-454,6-69-1544,-706-32 862,460 12 947,-925-14 451,-41-1-8,-25-1 366,-247 1 872,16 0-1387,-75-2 5,-2456 1-2174,2737-1 2004,5 1 11,-62 6 0,103-6 37,0 0 0,0 0 0,-1 1-1,1-1 1,0 0 0,0 1 0,0 0 0,0-1 0,0 1 0,0 0 0,0 0-1,0 0 1,0 0 0,0 0 0,1 1 0,-1-1 0,0 1 0,1-1 0,-1 1 0,1-1-1,-2 4 1,2-3 46,1 0 0,0 0 0,0-1 0,0 1-1,0 0 1,0 0 0,1 0 0,-1 0 0,0-1 0,1 1-1,0 0 1,-1 0 0,1-1 0,0 1 0,0 0 0,0-1-1,0 1 1,0-1 0,0 1 0,0-1 0,0 1-1,1-1 1,1 2 0,5 4 138,1 0-1,-1 0 0,1-1 1,0-1-1,0 1 1,1-2-1,14 7 1,-15-7-145,44 18 46,105 29-1,64-2-133,-177-40 12,819 132-998,10-37-851,-184-23 920,-682-80 931,1270 190-1459,-1235-182 1472,-24-5 290,1 0 1,36-5 978,-56 1-1260,0 0 0,0 0 0,1 0 1,-1 0-1,-23-12 543,-35-3 60,0 3-1,-1 2 1,-94-4-1,128 12-557,-1189-31-2172,797 30 1212,-2065-119-2112,2354 111 2642,-458-33 568,525 42-2111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5:52:21.709"/>
    </inkml:context>
    <inkml:brush xml:id="br0">
      <inkml:brushProperty name="width" value="0.35" units="cm"/>
      <inkml:brushProperty name="height" value="0.35" units="cm"/>
      <inkml:brushProperty name="color" value="#FFFFFF"/>
    </inkml:brush>
  </inkml:definitions>
  <inkml:trace contextRef="#ctx0" brushRef="#br0">990 0 24575,'1634'0'0,"-1630"0"0,0 0 0,0 1 0,0-1 0,0 1 0,0-1 0,0 1 0,5 2 0,-9-3 0,1 0 0,-1 1 0,0-1 0,0 0 0,0 0 0,1 0 0,-1 0 0,0 0 0,0 0 0,0 0 0,0 1 0,1-1 0,-1 0 0,0 0 0,0 0 0,0 0 0,0 1 0,0-1 0,0 0 0,1 0 0,-1 0 0,0 1 0,0-1 0,0 0 0,0 0 0,0 0 0,0 1 0,0-1 0,0 0 0,0 0 0,0 0 0,0 1 0,0-1 0,0 0 0,0 0 0,0 1 0,0-1 0,0 0 0,0 0 0,0 0 0,-1 1 0,1-1 0,-18 11 0,-211 69 0,112-40 0,-32 12 0,-352 113 0,-260-3 0,743-160 0,28-3 0,24-3 0,589-37 0,-552 39 0,1376-9 0,-1419 11 0,-130 10 0,-593 26 0,602-30 0,-1194 48 0,1222-53 0,0 4 0,1 2 0,-100 24 0,140-21 0,24-10 0,-1 0 0,1 0 0,0 0 0,0 0 0,0 1 0,0-1 0,0 0 0,0 0 0,0 0 0,0 1 0,0-1 0,0 0 0,0 0 0,0 1 0,-1-1 0,1 0 0,1 0 0,-1 0 0,0 1 0,0-1 0,0 0 0,0 0 0,0 0 0,0 1 0,0-1 0,0 0 0,0 0 0,0 0 0,0 1 0,0-1 0,1 0 0,-1 0 0,0 0 0,0 0 0,0 1 0,0-1 0,1 0 0,-1 0 0,0 0 0,0 0 0,0 0 0,0 0 0,1 0 0,-1 0 0,0 1 0,0-1 0,0 0 0,1 0 0,-1 0 0,0 0 0,8 2 0,-1 0 0,1 0 0,0-1 0,-1 0 0,9 0 0,548 6 9,-343-9-160,2 2-350,862 24 292,-1070-23 209,118 14 0,-133-15 0,0 0 0,1-1 0,-1 1 0,0 0 0,1 0 0,-1 0 0,1 0 0,-1 0 0,0 0 0,1 0 0,-1 0 0,0 0 0,1 1 0,-1-1 0,0 0 0,1 0 0,-1 0 0,0 0 0,1 0 0,-1 1 0,0-1 0,0 0 0,1 0 0,-1 0 0,0 1 0,0-1 0,1 0 0,-1 0 0,0 1 0,0-1 0,1 0 0,-1 1 0,0-1 0,0 0 0,0 1 0,0-1 0,0 0 0,0 1 0,-13 6 0,-28 2 0,-173 10 446,10-1-40,-278 44-406,371-47 0,-101 17 0,80-9 0,165-19 0,435-3-185,258 5-465,589 77 406,-1228-71 244,-83-12 0,-1 1 0,1 0 0,-1 0 0,0 0 0,0 0 0,0 0 0,1 1 0,2 1 0,-6-2 0,0-1 0,0 0 0,1 0 0,-1 0 0,0 1 0,0-1 0,0 0 0,0 0 0,0 1 0,1-1 0,-1 0 0,0 0 0,0 1 0,0-1 0,0 0 0,0 0 0,0 1 0,0-1 0,0 0 0,0 1 0,0-1 0,0 0 0,0 0 0,0 1 0,0-1 0,0 0 0,0 0 0,0 1 0,0-1 0,-1 0 0,1 0 0,0 1 0,0-1 0,0 0 0,0 0 0,-1 1 0,1-1 0,0 0 0,0 0 0,0 0 0,-1 1 0,1-1 0,0 0 0,0 0 0,-1 0 0,1 0 0,0 0 0,-1 1 0,-6 2 0,0 0 0,-1 0 0,0-1 0,1 0 0,-10 2 0,-556 69 252,-10-41-242,492-28-107,-2032 26-1155,1465-29 1118,2882-1-667,-479 47 42,-1700-43 839,-40-3 9,-10 0 24,-63 1 443,-2069 49 1184,1881-42-1693,-405 8-47,657-17-2,-1 0 16,0 0 0,0 0-1,0 0 1,0 1 0,0 0 0,0 0 0,1 0-1,-1 0 1,0 1 0,1 0 0,-7 3-1,10-5 7,1 1-1,0-1 0,-1 0 0,1 0 1,0 1-1,0-1 0,0 0 0,-1 1 1,1-1-1,0 0 0,0 1 0,0-1 1,0 0-1,-1 1 0,1-1 0,0 1 1,0-1-1,0 0 0,0 1 1,0-1-1,0 0 0,0 1 0,0-1 1,0 1-1,0-1 0,0 0 0,0 1 1,1-1-1,-1 0 0,0 1 0,0-1 1,0 0-1,0 1 0,1-1 0,-1 0 1,0 1-1,0-1 0,1 0 0,-1 1 1,0-1-1,0 0 0,1 1 0,16 10 177,-16-11-190,24 12 5,0-1-1,2-1 1,-1-1-1,32 6 1,114 15-21,-139-25 9,141 20 1,180 30 0,-351-54 0,11 1 0,0 0 0,0 1 0,0 1 0,0 1 0,22 10 0,-34-14 0,-1-1 0,0 1 0,0 0 0,0-1 0,0 1 0,0 0 0,0 0 0,0 0 0,0 0 0,0 0 0,0 0 0,-1 0 0,1 0 0,0 0 0,-1 1 0,1-1 0,-1 0 0,1 0 0,-1 1 0,1-1 0,-1 0 0,0 0 0,0 1 0,0-1 0,0 2 0,0 0 0,-1 0 0,0-1 0,0 1 0,0-1 0,0 1 0,0-1 0,0 1 0,-1-1 0,1 0 0,-1 0 0,-3 4 0,-5 4 0,0 0 0,-1-1 0,-19 12 0,7-5 0,8-5 0,-1-1 0,0 0 0,0-1 0,-26 10 0,37-17 0,0-1 0,0 0 0,-1 0 0,1 0 0,0 0 0,0-1 0,-1 0 0,1 0 0,0 0 0,0-1 0,-1 0 0,1 0 0,0 0 0,0 0 0,0-1 0,0 0 0,0 0 0,0-1 0,1 1 0,-7-5 0,-98-81 0,31 22 0,-100-57 0,69 52 0,99 63 0,1 0 0,-1-1 0,1 0 0,1 0 0,0-1 0,0 0 0,1 0 0,-9-17 0,7 10 0,2 0 0,-1 0 0,2-1 0,0 1 0,-3-22 0,4-6 0,1 0 0,3-1 0,8-79 0,-5 107 0,2-1 0,1 1 0,12-33 0,-1 5 0,-12 33 0,1-1 0,1 1 0,0 1 0,1-1 0,1 1 0,-1 1 0,2-1 0,0 1 0,0 1 0,12-11 0,-21 20 0,1 1 0,0-1 0,-1 0 0,1 0 0,0 1 0,0-1 0,0 0 0,0 1 0,0-1 0,0 1 0,0 0 0,0-1 0,0 1 0,0 0 0,0-1 0,0 1 0,0 0 0,0 0 0,0 0 0,0 0 0,0 0 0,0 0 0,1 0 0,-1 0 0,0 0 0,2 1 0,-2 0 0,0 0 0,0 1 0,1-1 0,-1 0 0,0 1 0,0-1 0,0 0 0,0 1 0,-1-1 0,1 1 0,0-1 0,-1 1 0,1 0 0,-1-1 0,1 3 0,2 10 0,-2 0 0,1 0 0,-2 17 0,0-26 0,-2 65 0,-3 0 0,-18 92 0,12-122 0,-2-1 0,-1 1 0,-2-2 0,-1 0 0,-26 39 0,-19 44 0,50-93 0,-1-2 0,0 0 0,-3 0 0,0-1 0,-22 26 0,37-50 0,1-1 0,0 0 0,0 1 0,-1-1 0,1 1 0,0-1 0,-1 0 0,1 1 0,0-1 0,-1 0 0,1 1 0,0-1 0,-1 0 0,1 0 0,-1 1 0,1-1 0,-1 0 0,1 0 0,0 0 0,-1 0 0,1 1 0,-1-1 0,1 0 0,-1 0 0,1 0 0,-1 0 0,1 0 0,-1 0 0,1 0 0,-1 0 0,1-1 0,-1 1 0,1 0 0,-1 0 0,0-1 0,-6-17 0,7-27 0,6 21 0,0 0 0,2 0 0,0 0 0,2 1 0,1 0 0,21-34 0,3-10 0,10-3 272,-17 28-1909</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5:24.798"/>
    </inkml:context>
    <inkml:brush xml:id="br0">
      <inkml:brushProperty name="width" value="0.35" units="cm"/>
      <inkml:brushProperty name="height" value="0.35" units="cm"/>
      <inkml:brushProperty name="color" value="#FFFFFF"/>
    </inkml:brush>
  </inkml:definitions>
  <inkml:trace contextRef="#ctx0" brushRef="#br0">2955 1272 24575,'0'3'0,"1"0"0,-1-1 0,1 1 0,0 0 0,0-1 0,0 1 0,0 0 0,1-1 0,-1 1 0,1-1 0,-1 0 0,1 0 0,0 1 0,0-1 0,0 0 0,0 0 0,1-1 0,-1 1 0,0 0 0,3 1 0,7 4 0,0-1 0,23 10 0,26 6 0,2-2 0,122 21 0,138-1 0,-226-30 0,717 38 0,2-46 0,-710-3 0,-65 2 0,-26 0 0,0-1 0,0 0 0,0-1 0,0 0 0,-1-1 0,1-1 0,27-8 0,-41 11 0,-1-1 0,1 1 0,0 0 0,0 0 0,-1 0 0,1-1 0,0 1 0,-1 0 0,1-1 0,0 1 0,-1-1 0,1 1 0,0-1 0,-1 1 0,1-1 0,-1 1 0,1-1 0,-1 0 0,1 1 0,-1-1 0,0 0 0,1 1 0,-1-1 0,0 0 0,1 1 0,-1-1 0,0 0 0,0 0 0,0 1 0,0-1 0,0 0 0,0 0 0,0 1 0,0-1 0,0 0 0,0 0 0,0 0 0,0 1 0,0-1 0,-1 0 0,1-1 0,-2-1 0,0 1 0,0-1 0,-1 1 0,1-1 0,0 1 0,-1 0 0,0 0 0,-4-3 0,-22-12 0,-1 1 0,0 2 0,-1 1 0,-1 1 0,0 1 0,0 2 0,-1 2 0,-56-6 0,-27 4 0,-137 8 0,171 2 0,-705 52 0,96-2 0,-11-46 0,681-6 0,37 1 0,1227 24-489,-791-21 384,446 39 105,-862-38 0,-21-3 0,0 0 0,-1 1 0,1 1 0,27 8 0,-39-7 0,-13-1 0,-54 5 145,-69-1-1,36-3 62,-443 32-89,-416 18-135,939-54 18,-172 10 0,157-6 0,-1 1 0,1 2 0,-53 18 0,30-11 0,42-12 0,1 2 0,-1-1 0,-14 7 0,26-10 0,0 0 0,0 1 0,1-1 0,-1 0 0,0 1 0,0-1 0,1 0 0,-1 1 0,0-1 0,0 1 0,1-1 0,-1 1 0,1 0 0,-1-1 0,0 1 0,1-1 0,-1 1 0,1 0 0,0 0 0,-1-1 0,1 1 0,-1 0 0,1 0 0,0 0 0,0-1 0,-1 1 0,1 0 0,0 0 0,0 0 0,0 0 0,0-1 0,0 1 0,0 0 0,0 0 0,0 0 0,1 0 0,-1-1 0,0 1 0,0 0 0,1 0 0,-1 0 0,0-1 0,1 1 0,-1 0 0,1 0 0,-1-1 0,1 1 0,-1 0 0,1-1 0,-1 1 0,1-1 0,0 1 0,-1-1 0,1 1 0,0-1 0,1 1 0,4 4 0,0-1 0,1 0 0,-1-1 0,1 1 0,11 3 0,107 26 0,-25-9 0,557 172 0,-377-127 0,-360-66 0,-879-85 0,62-87 0,880 165 0,10 3 0,0 0 0,0-1 0,0 0 0,0 0 0,0 0 0,0-1 0,0 0 0,1 0 0,-12-9 0,17 11 0,0 1 0,0-1 0,1 0 0,-1 0 0,1 0 0,-1 0 0,1 0 0,-1 0 0,1 0 0,-1 0 0,1 0 0,0 0 0,0 0 0,-1 0 0,1-1 0,0 1 0,0 0 0,0 0 0,0 0 0,0 0 0,0 0 0,1 0 0,-1 0 0,0 0 0,1-1 0,-1 1 0,0 0 0,1 0 0,-1 0 0,2-1 0,1-2 0,0-1 0,0 1 0,1 0 0,0 0 0,6-6 0,12-8 0,1 1 0,0 1 0,44-23 0,87-31 0,-140 64 0,119-45-81,2 5 1,2 6-1,183-28 0,-90 35-80,296-3-1,446 39 162,-801 9 0,-152-11 0,-22-3 0,-35-5 0,-386-44 0,222 30 0,-1468-120-236,1407 122 223,233 16-6,25 2 7,7 1 6,48-1 192,230 2 560,3490 1-3599,-3706-2 2853,208-5 0,-228 0 0,-43 5 0,-1 0 0,0 0 0,0 0 0,0 0 0,0 0 0,1 0 0,-1 0 0,0 0 0,0 0 0,0 0 0,0 0 0,1 0 0,-1 0 0,0 0 0,0 0 0,0 0 0,1 0 0,-1 0 0,0 0 0,0 0 0,0 0 0,0 0 0,0-1 0,1 1 0,-1 0 0,0 0 0,0 0 0,0 0 0,0 0 0,0 0 0,0 0 0,0-1 0,1 1 0,-1 0 0,0 0 0,0 0 0,0 0 0,0-1 0,0 1 0,0 0 0,0 0 0,0 0 0,0 0 0,0-1 0,0 1 0,0 0 0,0 0 0,0 0 0,0-1 0,-21-5 0,-163-10 0,110 12 0,-1514-96-56,-1807-244-1851,3344 338 1914,29 4 32,1-1 0,-1-1 0,-28-8 1,47 8 301,17 1 80,39 1-79,88 5 0,-64 1-326,204 8 0,100 5 48,95 7-212,76 6-671,2425 162-5358,-2443-155 5801,-434-29 541,-42-3 293,66-2 0,-119-5-64,-21-4 84,-342-73 2000,254 59-2007,-630-93 864,-14 36-29,452 49-1147,85 7-235,-1611-181-2692,1337 134 2454,-688-91 4,5 35-1116,1057 116 1235,-142-15 1964,261 23-1358,26 2 125,443 23 2545,65 4-2499,2673 155-5914,-1737-108 4574,-1015-50 754,-78-5 0,-92-6-19,28-1 92,-283-12 420,-33-2-206,-8-1 5,-56-3 578,-162-10-241,-1091-64 2780,1283 77-3336,-1802-62-1063,503 62 647,834 3-648,452-2-3287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5:41.683"/>
    </inkml:context>
    <inkml:brush xml:id="br0">
      <inkml:brushProperty name="width" value="0.35" units="cm"/>
      <inkml:brushProperty name="height" value="0.35" units="cm"/>
      <inkml:brushProperty name="color" value="#FFFFFF"/>
    </inkml:brush>
  </inkml:definitions>
  <inkml:trace contextRef="#ctx0" brushRef="#br0">1 1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8:54.636"/>
    </inkml:context>
    <inkml:brush xml:id="br0">
      <inkml:brushProperty name="width" value="0.35" units="cm"/>
      <inkml:brushProperty name="height" value="0.35" units="cm"/>
      <inkml:brushProperty name="color" value="#FFFFFF"/>
    </inkml:brush>
  </inkml:definitions>
  <inkml:trace contextRef="#ctx0" brushRef="#br0">2963 1243 24575,'-129'6'0,"1"7"0,-137 30 0,94-14 0,119-20 0,-27 4 0,-133 6 0,189-18 0,0 2 0,-30 6 0,-12 2 0,34-6 0,1 2 0,1 2 0,-56 23 0,57-21 0,8 0 0,20-10 0,0-1 0,0 0 0,-1 0 0,1 1 0,0-1 0,0 0 0,0 0 0,0 1 0,0-1 0,0 0 0,0 0 0,0 1 0,-1-1 0,1 0 0,0 1 0,0-1 0,0 0 0,0 0 0,1 1 0,-1-1 0,0 0 0,0 1 0,0-1 0,0 0 0,0 0 0,0 1 0,0-1 0,0 0 0,1 0 0,-1 1 0,0-1 0,0 0 0,0 0 0,0 0 0,1 1 0,-1-1 0,4 2 0,0 1 0,0-2 0,0 1 0,0 0 0,1-1 0,-1 0 0,5 2 0,58 8 0,1-3 0,127 0 0,-146-7 0,1232 3-497,-736-7 359,-496 4 138,-30 0 0,1-1 0,-1 0 0,0-2 0,22-3 0,-35 0 0,-14 0 0,-18-3 0,-1 2 0,-38-5 0,27 5 0,-556-49 302,-7 48-34,494 7-296,-823 4-440,914-4 445,34 0 140,744-108 186,100-58-2264,563-95 856,-1015 201 1105,-306 42 0,-77 10 4,-27 8-4,1 0 0,-1 0-1,0 0 1,1 0 0,-1-1 0,0 1-1,0 0 1,1 0 0,-1 0-1,0 0 1,0 0 0,1-1 0,-1 1-1,0 0 1,0 0 0,1 0-1,-1-1 1,0 1 0,0 0 0,0 0-1,1-1 1,-1 1 0,0 0 0,0 0-1,0-1 1,0 1 0,0 0-1,0-1 1,0 1 0,0 0 0,0-1-1,0 1 1,0-1 0,-2 0 14,-1-1 0,0 0 0,1 1 0,-1-1 0,0 1 0,0 0 1,0 0-1,0 0 0,0 0 0,0 1 0,-4-1 0,-74-15 530,-117-6 0,-99 10-489,232 10 63,-1550-7-1065,1056 12 1154,-622-2-481,1088-2 274,60-2 107,35 0 117,17 0 115,198-10 845,-71 6-651,297-25-588,227-13-1131,1764-94-1699,-2397 137 2840,162-20-2,-181 16 145,-18 6-93,0 0 0,0 0-1,0 0 1,0-1 0,0 1 0,0 0 0,0 0 0,0 0-1,0 0 1,0-1 0,0 1 0,0 0 0,0 0 0,0 0-1,0 0 1,0-1 0,0 1 0,0 0 0,0 0 0,0 0-1,-1 0 1,1 0 0,0-1 0,0 1 0,0 0-1,0 0 1,0 0 0,0 0 0,0 0 0,-1 0 0,1 0-1,0 0 1,0-1 0,0 1 0,0 0 0,-1 0 0,1 0-1,0 0 1,0 0 0,0 0 0,0 0 0,0 0 0,-1 0-1,1 0 1,0 0 0,0 0 0,0 0 0,-38-7 567,-287-24 1483,31 3-1132,-342-56-761,-100-11-1091,253 43 531,-947-93 63,1852 194 2597,50 5-2418,665 7-613,-4-44 245,-700-17 524,-412 0 0,-46-1 0,-1125 33 70,915-21-254,-1602 73-2119,1833-84 2292,-846 61-988,830-59 1131,11-1-28,0-1 0,-1 2 0,1-1 1,0 1-1,0 1 0,0 0 0,0 0 1,0 1-1,-10 6 0,18-10-88,1 0-1,-1 0 1,1 0 0,0 0-1,0 1 1,-1-1-1,1 0 1,0 0 0,-1 0-1,1 1 1,0-1-1,0 0 1,-1 1 0,1-1-1,0 0 1,0 1-1,-1-1 1,1 0-1,0 1 1,0-1 0,0 0-1,0 1 1,0-1-1,0 0 1,0 1 0,0-1-1,-1 0 1,1 1-1,0-1 1,1 1 0,-1-1-1,0 0 1,0 1-1,0-1 1,0 0 0,0 1-1,0-1 1,0 1-1,0-1 1,1 0 0,-1 0-1,0 1 1,0-1-1,0 0 1,1 1-1,-1-1 1,0 0 0,1 0-1,-1 1 1,0-1-1,0 0 1,1 0 0,-1 1-1,1-1 1,6 4 140,-1-1 1,1 1-1,0-1 1,0-1-1,0 1 1,15 2-1,57 7 490,-54-9-455,384 28 675,13-25-1565,-322-5 429,1657-1-360,-836-2 560,-2704 22 74,1755-19-84,-791 29-670,2 29 138,798-57 619,-17 1 20,1 2-1,-1 1 1,-37 12-1,70-18 0,1 0 0,0 1 0,0 0 0,0-1 1,0 1-1,0 0 0,0 0 0,0 0 0,0 0 0,0 1 0,0-1 0,1 0 0,-1 1 0,0-1 1,1 1-1,-1 0 0,1-1 0,0 1 0,-1 0 0,1 0 0,-1 3 0,2-3 13,0 0 0,1 0 1,-1 0-1,1 0 0,-1-1 0,1 1 0,0 0 0,0 0 0,0 0 1,0-1-1,0 1 0,0 0 0,0-1 0,1 1 0,-1-1 0,0 1 0,1-1 1,0 0-1,-1 1 0,1-1 0,-1 0 0,1 0 0,3 1 0,28 16 213,1 0 0,1-3 1,1-1-1,0-1 0,41 8 0,-50-13-230,430 92-285,13-34-386,1203 94-2928,585-72 498,-2154-89 3705,-93-1-95,-61 1 155,-1645-5 1717,1001 8-1937,269-3-619,-485 3-330,881-2 493,-60 1 345,-92 13 0,170-12-56,0 1 0,0 0 0,0 0-1,-20 9 1,27-10-224,1 0 1,-1 0-1,1 0 0,-1 0 0,1 0 0,0 0 0,0 1 1,0 0-1,0 0 0,0 0 0,1 0 0,-1 0 1,1 0-1,0 1 0,0-1 0,-3 7 0,5-8-75,-1 0 0,1 0 0,0 1 0,0-1 0,0 0 0,0 0 0,1 0 0,-1 1 0,0-1 0,1 0 0,-1 0 0,1 0 0,0 0 0,0 0 0,0 0 0,0 0 0,0 0 0,0 0 0,3 3 0,1 0 0,0 0 0,0 1 0,1-2 0,-1 1 0,8 4 0,8 4 0,2 0 0,0-1 0,0-2 0,47 15 0,112 18 0,222 16-243,13-23-446,-403-35 661,1367 56-2853,-180-13 2532,-1152-39 346,-46-3 79,-11-1 40,-79 2 617,-235-1-504,-660 15-432,-1329 89-2766,1648-74 2448,332-15 462,315-16 156,-47 6 517,59-6-523,0 0 0,0 0 0,1 0 0,-1 0 0,0 1 0,1-1 0,-1 1 0,1 0 0,0 0 0,-1 0-1,-4 5 1,7-6-43,1 0 0,-1 0 0,0 0 0,1 0-1,-1 0 1,1 1 0,-1-1 0,1 0-1,-1 0 1,1 1 0,0-1 0,0 0 0,-1 0-1,1 1 1,0-1 0,0 0 0,0 1 0,1-1-1,-1 0 1,0 1 0,0-1 0,1 0-1,-1 0 1,1 1 0,-1-1 0,1 0 0,-1 0-1,1 0 1,0 0 0,0 0 0,-1 0-1,1 0 1,0 0 0,0 0 0,0 0 0,0 0-1,2 1 1,4 4 179,0-1-1,0 0 1,0 0 0,11 5-1,4 0 77,1-1-1,0-1 1,0-1-1,1-1 1,28 3-1,469 41-126,-379-42-291,997 36-925,-1-30-365,-367-7 994,-422-2 274,-83-1-412,25-1 412,-252-1 104,-70 0 55,-9 0 153,-454 52 2323,64-5-2302,-498 14-303,-233 23 117,1036-71-10,-186 45 0,307-59 68,0 1-1,1-1 1,-1 1-1,0 0 1,0 0 0,1 0-1,-6 5 1,9-7-54,-1 0 0,1 1-1,0-1 1,-1 1 0,1-1 0,-1 0 0,1 1-1,0-1 1,0 1 0,-1-1 0,1 1-1,0-1 1,0 0 0,-1 1 0,1-1 0,0 1-1,0 0 1,0-1 0,0 1 0,0-1-1,0 1 1,0-1 0,0 1 0,0-1 0,0 1-1,0 0 1,1 0-4,0 0-1,0 0 0,-1-1 1,1 1-1,0 0 0,0 0 1,0-1-1,0 1 1,0-1-1,0 1 0,0 0 1,1-1-1,-1 0 1,0 1-1,0-1 0,0 0 1,2 1-1,24 3-9,1-1 0,42 0 0,-47-2 0,1549-45-1134,-1226 19 1134,114-10 0,-492 37 0,-37-3 0,-11-1 0,-1469 28-1295,296-2 357,-416-19-2,1624-5-2944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2-24T16:09:06.449"/>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C80D-E259-B5F2-E492-6396BB0BF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FBB065-89FB-427D-27F8-9CCBE2CACC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A62CD0-2E8F-0598-E605-787197CFB3F6}"/>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5" name="Footer Placeholder 4">
            <a:extLst>
              <a:ext uri="{FF2B5EF4-FFF2-40B4-BE49-F238E27FC236}">
                <a16:creationId xmlns:a16="http://schemas.microsoft.com/office/drawing/2014/main" id="{49ACECA6-B8E1-1886-EA0A-57E292863D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F5DAE9-F03F-3D87-7B4A-5C1B19418412}"/>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42262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92083-37EC-A7A4-75BB-B3D7C3E6A69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017735-0DE3-862D-F44F-C43A1D49B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2316FC4-C85B-A3F9-8440-0CF9DBBE368E}"/>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5" name="Footer Placeholder 4">
            <a:extLst>
              <a:ext uri="{FF2B5EF4-FFF2-40B4-BE49-F238E27FC236}">
                <a16:creationId xmlns:a16="http://schemas.microsoft.com/office/drawing/2014/main" id="{72424360-3A1C-C374-7FE2-7DB8E0C95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4243D4-4C27-0197-0B4F-C1BB0482FC4D}"/>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339350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A7401A4-118B-F796-D25B-B7225AFD55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597697-355C-DAEE-02E6-39E49BB58F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BF22DB-8833-F175-A25D-81701C1EE280}"/>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5" name="Footer Placeholder 4">
            <a:extLst>
              <a:ext uri="{FF2B5EF4-FFF2-40B4-BE49-F238E27FC236}">
                <a16:creationId xmlns:a16="http://schemas.microsoft.com/office/drawing/2014/main" id="{6C5A957B-16DB-8B7B-3736-54A14B54B87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7292FA-7F88-5C9C-08C0-1B9EEAECD7E4}"/>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0950375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43CDE-9257-36AC-ED47-F62535C63C2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49D82C-C9B2-DBE2-F889-8C79816792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157A8F-8D8E-3F18-5943-8CAA9E2DEEF3}"/>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5" name="Footer Placeholder 4">
            <a:extLst>
              <a:ext uri="{FF2B5EF4-FFF2-40B4-BE49-F238E27FC236}">
                <a16:creationId xmlns:a16="http://schemas.microsoft.com/office/drawing/2014/main" id="{2B7212FF-2C6C-C583-105D-5A652081E3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0062DD-3778-6FF3-5179-93B2494CF489}"/>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4267079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29360-A24E-17A2-A3D5-8A03DD0374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6962E1-680E-3E3D-F3DE-881B6BB2090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487746A-2E95-8506-E329-51E7736524B5}"/>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5" name="Footer Placeholder 4">
            <a:extLst>
              <a:ext uri="{FF2B5EF4-FFF2-40B4-BE49-F238E27FC236}">
                <a16:creationId xmlns:a16="http://schemas.microsoft.com/office/drawing/2014/main" id="{FCB40488-8C0B-8922-D922-9D2160B3BA4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E5750D-C985-F435-956E-C400D1721F18}"/>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4451563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268D1-F3C1-9355-4965-087B496C133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13BBB2-7E20-EE6C-1768-FECDA3474A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E067F8A-7F5B-208E-1D68-25DD2FEB377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F1E64BE-65EF-6047-C2F8-D1CC312A4CFB}"/>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6" name="Footer Placeholder 5">
            <a:extLst>
              <a:ext uri="{FF2B5EF4-FFF2-40B4-BE49-F238E27FC236}">
                <a16:creationId xmlns:a16="http://schemas.microsoft.com/office/drawing/2014/main" id="{5D9B7842-525C-15B0-432A-4AB02D19AB4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E9623A-1094-F960-0E0F-DDB36FFCA2E4}"/>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346937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64318-E272-0BB8-9883-06B2BCC75F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EED150-BA91-D6DB-F5F1-1B90A89B10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1D667-95DB-9F75-BD69-0E33E1F343D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FB3767-DE52-FA3E-E121-DBDB4C3628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9919ACA-F75E-F722-B237-CB6EFB9078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1EB9640-AF9C-09E8-E809-F8EDB453A243}"/>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8" name="Footer Placeholder 7">
            <a:extLst>
              <a:ext uri="{FF2B5EF4-FFF2-40B4-BE49-F238E27FC236}">
                <a16:creationId xmlns:a16="http://schemas.microsoft.com/office/drawing/2014/main" id="{1E0E38F0-7D82-E621-778F-4E20A33CBC9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780804-AA8A-2875-57AA-425DC955BD55}"/>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1794878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B422C-7AB0-F08B-761D-4E0587FA4BC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D1336E5-6F8F-125E-5E6A-E2990D26E1B9}"/>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4" name="Footer Placeholder 3">
            <a:extLst>
              <a:ext uri="{FF2B5EF4-FFF2-40B4-BE49-F238E27FC236}">
                <a16:creationId xmlns:a16="http://schemas.microsoft.com/office/drawing/2014/main" id="{2772064E-A2B4-E8A0-BE67-DB7B2A0B9B0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FC16798-5CB9-7033-CC9F-94EECF8193B8}"/>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596625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E891AB-9E62-3A54-0346-9C8C92BE8416}"/>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3" name="Footer Placeholder 2">
            <a:extLst>
              <a:ext uri="{FF2B5EF4-FFF2-40B4-BE49-F238E27FC236}">
                <a16:creationId xmlns:a16="http://schemas.microsoft.com/office/drawing/2014/main" id="{9D00B756-E4F9-43B4-B1E8-CEE1759F639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7BA7D81-C96A-6C0F-042C-A49F2551006B}"/>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42359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6913A-36DD-2C0F-F24E-298F49334B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A29FC30-34F6-9CEC-34D0-4355FB63A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5F79C7A-A08C-51C8-8F26-08BEA7D34C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BC087D-BA4E-8D30-5EAC-69B1EDBF4931}"/>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6" name="Footer Placeholder 5">
            <a:extLst>
              <a:ext uri="{FF2B5EF4-FFF2-40B4-BE49-F238E27FC236}">
                <a16:creationId xmlns:a16="http://schemas.microsoft.com/office/drawing/2014/main" id="{2B46F258-98AB-0323-7102-38A4CE22583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599D7A-53B2-A7AA-6928-0B776C19FECF}"/>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2265223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055E6-230A-D0F9-383E-180AE29D5D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F520881-260B-094A-4EBC-473C0F74DB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D40DD38-07C6-4578-BA8B-F165B3D083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CBB76F-47B7-0C34-9E0E-5EC147B0E367}"/>
              </a:ext>
            </a:extLst>
          </p:cNvPr>
          <p:cNvSpPr>
            <a:spLocks noGrp="1"/>
          </p:cNvSpPr>
          <p:nvPr>
            <p:ph type="dt" sz="half" idx="10"/>
          </p:nvPr>
        </p:nvSpPr>
        <p:spPr/>
        <p:txBody>
          <a:bodyPr/>
          <a:lstStyle/>
          <a:p>
            <a:fld id="{EB5B4E2D-0A1A-4069-A17A-CFDD1BD092BD}" type="datetimeFigureOut">
              <a:rPr lang="en-IN" smtClean="0"/>
              <a:t>08-01-2024</a:t>
            </a:fld>
            <a:endParaRPr lang="en-IN"/>
          </a:p>
        </p:txBody>
      </p:sp>
      <p:sp>
        <p:nvSpPr>
          <p:cNvPr id="6" name="Footer Placeholder 5">
            <a:extLst>
              <a:ext uri="{FF2B5EF4-FFF2-40B4-BE49-F238E27FC236}">
                <a16:creationId xmlns:a16="http://schemas.microsoft.com/office/drawing/2014/main" id="{AB1289CA-636D-7F0B-CE10-8F6B2F0567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692FF6-C2B7-9B67-798B-80B187BB52D3}"/>
              </a:ext>
            </a:extLst>
          </p:cNvPr>
          <p:cNvSpPr>
            <a:spLocks noGrp="1"/>
          </p:cNvSpPr>
          <p:nvPr>
            <p:ph type="sldNum" sz="quarter" idx="12"/>
          </p:nvPr>
        </p:nvSpPr>
        <p:spPr/>
        <p:txBody>
          <a:bodyPr/>
          <a:lstStyle/>
          <a:p>
            <a:fld id="{7145D9C2-A794-472F-9AAA-ED05F03F7B36}" type="slidenum">
              <a:rPr lang="en-IN" smtClean="0"/>
              <a:t>‹#›</a:t>
            </a:fld>
            <a:endParaRPr lang="en-IN"/>
          </a:p>
        </p:txBody>
      </p:sp>
    </p:spTree>
    <p:extLst>
      <p:ext uri="{BB962C8B-B14F-4D97-AF65-F5344CB8AC3E}">
        <p14:creationId xmlns:p14="http://schemas.microsoft.com/office/powerpoint/2010/main" val="113027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2E1CB6-628D-0835-DDDF-5291223145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B3B05D-3AC2-ECE2-4581-91FBE3550F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90B4D2-7E05-201B-FF4D-3EFBF42CD8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5B4E2D-0A1A-4069-A17A-CFDD1BD092BD}" type="datetimeFigureOut">
              <a:rPr lang="en-IN" smtClean="0"/>
              <a:t>08-01-2024</a:t>
            </a:fld>
            <a:endParaRPr lang="en-IN"/>
          </a:p>
        </p:txBody>
      </p:sp>
      <p:sp>
        <p:nvSpPr>
          <p:cNvPr id="5" name="Footer Placeholder 4">
            <a:extLst>
              <a:ext uri="{FF2B5EF4-FFF2-40B4-BE49-F238E27FC236}">
                <a16:creationId xmlns:a16="http://schemas.microsoft.com/office/drawing/2014/main" id="{B0F40842-C0F8-992C-28C4-1558AA49B7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B089C05-0D40-6F00-E8EB-FD201506EB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45D9C2-A794-472F-9AAA-ED05F03F7B36}" type="slidenum">
              <a:rPr lang="en-IN" smtClean="0"/>
              <a:t>‹#›</a:t>
            </a:fld>
            <a:endParaRPr lang="en-IN"/>
          </a:p>
        </p:txBody>
      </p:sp>
    </p:spTree>
    <p:extLst>
      <p:ext uri="{BB962C8B-B14F-4D97-AF65-F5344CB8AC3E}">
        <p14:creationId xmlns:p14="http://schemas.microsoft.com/office/powerpoint/2010/main" val="24428448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AFCBD-BFE1-225C-757B-2EBA731DA90F}"/>
              </a:ext>
            </a:extLst>
          </p:cNvPr>
          <p:cNvSpPr>
            <a:spLocks noGrp="1"/>
          </p:cNvSpPr>
          <p:nvPr>
            <p:ph type="title"/>
          </p:nvPr>
        </p:nvSpPr>
        <p:spPr>
          <a:xfrm>
            <a:off x="838200" y="365126"/>
            <a:ext cx="10515600" cy="437308"/>
          </a:xfrm>
        </p:spPr>
        <p:txBody>
          <a:bodyPr>
            <a:normAutofit fontScale="90000"/>
          </a:bodyPr>
          <a:lstStyle/>
          <a:p>
            <a:r>
              <a:rPr lang="en-IN" sz="4000" b="1" dirty="0">
                <a:latin typeface="Times New Roman" panose="02020603050405020304" pitchFamily="18" charset="0"/>
                <a:cs typeface="Times New Roman" panose="02020603050405020304" pitchFamily="18" charset="0"/>
              </a:rPr>
              <a:t>Page replacement algorithm</a:t>
            </a:r>
          </a:p>
        </p:txBody>
      </p:sp>
      <p:sp>
        <p:nvSpPr>
          <p:cNvPr id="3" name="Content Placeholder 2">
            <a:extLst>
              <a:ext uri="{FF2B5EF4-FFF2-40B4-BE49-F238E27FC236}">
                <a16:creationId xmlns:a16="http://schemas.microsoft.com/office/drawing/2014/main" id="{9A0DC68F-70D8-7F0B-6803-F1DE35561158}"/>
              </a:ext>
            </a:extLst>
          </p:cNvPr>
          <p:cNvSpPr>
            <a:spLocks noGrp="1"/>
          </p:cNvSpPr>
          <p:nvPr>
            <p:ph idx="1"/>
          </p:nvPr>
        </p:nvSpPr>
        <p:spPr>
          <a:xfrm>
            <a:off x="503853" y="914400"/>
            <a:ext cx="11047445" cy="5710335"/>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Page Replacement Algorithm decides which page to remove, also called swap out when a new page needs to be loaded into the main memory. </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Replacement happens when a requested page is not present in the main memory and the available space is not sufficient for allocation to the requested page.</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the page that was selected for replacement was paged out, and referenced again, it has to read in from disk, and this requires for I/O completion.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process determines the quality of the page replacement algorithm: the lesser the time waiting for page-ins, the better is the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76842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3560DF-B9E6-E055-B56D-364C984D298A}"/>
              </a:ext>
            </a:extLst>
          </p:cNvPr>
          <p:cNvSpPr>
            <a:spLocks noGrp="1"/>
          </p:cNvSpPr>
          <p:nvPr>
            <p:ph idx="1"/>
          </p:nvPr>
        </p:nvSpPr>
        <p:spPr>
          <a:xfrm>
            <a:off x="363893" y="494522"/>
            <a:ext cx="11383347" cy="5682441"/>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When 3 comes, it is not available in memory so page fault occurs and it replaces the oldest page in memory, i.e., 4.</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2 comes, it is not available in memory so page fault occurs and it replaces the oldest page in memory, i.e., 5.</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3 comes, it is available in the memory, i.e., Page Hit, so no replacement occurs.</a:t>
            </a:r>
          </a:p>
          <a:p>
            <a:pPr algn="just">
              <a:lnSpc>
                <a:spcPct val="150000"/>
              </a:lnSpc>
            </a:pPr>
            <a:r>
              <a:rPr lang="en-US" sz="2400" b="1" i="0" dirty="0">
                <a:effectLst/>
                <a:latin typeface="Times New Roman" panose="02020603050405020304" pitchFamily="18" charset="0"/>
                <a:cs typeface="Times New Roman" panose="02020603050405020304" pitchFamily="18" charset="0"/>
              </a:rPr>
              <a:t>Page Fault ratio = 9/12 i.e. total miss/total possible cases</a:t>
            </a:r>
            <a:endParaRPr lang="en-US" sz="2400" b="0" i="0" dirty="0">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935485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F663-A809-395B-835D-FAA241580D44}"/>
              </a:ext>
            </a:extLst>
          </p:cNvPr>
          <p:cNvSpPr>
            <a:spLocks noGrp="1"/>
          </p:cNvSpPr>
          <p:nvPr>
            <p:ph type="title"/>
          </p:nvPr>
        </p:nvSpPr>
        <p:spPr>
          <a:xfrm>
            <a:off x="317241" y="365125"/>
            <a:ext cx="11036559" cy="483961"/>
          </a:xfrm>
        </p:spPr>
        <p:txBody>
          <a:bodyPr>
            <a:normAutofit fontScale="90000"/>
          </a:bodyPr>
          <a:lstStyle/>
          <a:p>
            <a:r>
              <a:rPr lang="en-IN" b="1" i="0" dirty="0">
                <a:effectLst/>
                <a:latin typeface="Source Sans Pro" panose="020B0503030403020204" pitchFamily="34" charset="0"/>
              </a:rPr>
              <a:t>Optimal Page Replacement</a:t>
            </a:r>
            <a:endParaRPr lang="en-IN" dirty="0"/>
          </a:p>
        </p:txBody>
      </p:sp>
      <p:sp>
        <p:nvSpPr>
          <p:cNvPr id="3" name="Content Placeholder 2">
            <a:extLst>
              <a:ext uri="{FF2B5EF4-FFF2-40B4-BE49-F238E27FC236}">
                <a16:creationId xmlns:a16="http://schemas.microsoft.com/office/drawing/2014/main" id="{8636E916-A10D-81C8-68DE-ACB420A74799}"/>
              </a:ext>
            </a:extLst>
          </p:cNvPr>
          <p:cNvSpPr>
            <a:spLocks noGrp="1"/>
          </p:cNvSpPr>
          <p:nvPr>
            <p:ph idx="1"/>
          </p:nvPr>
        </p:nvSpPr>
        <p:spPr>
          <a:xfrm>
            <a:off x="242595" y="1045029"/>
            <a:ext cx="11719249" cy="5447846"/>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Optimal page replacement is the best page replacement algorithm as this algorithm results in the least number of page faults.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algorithm, the pages are replaced with the ones that will not be used for the longest duration of time in the future.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simple terms, the pages that will be referred farthest in the future are replaced in this algorithm.</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2617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570E-193A-DED4-0E37-1647FF307ED8}"/>
              </a:ext>
            </a:extLst>
          </p:cNvPr>
          <p:cNvSpPr>
            <a:spLocks noGrp="1"/>
          </p:cNvSpPr>
          <p:nvPr>
            <p:ph type="title"/>
          </p:nvPr>
        </p:nvSpPr>
        <p:spPr>
          <a:xfrm>
            <a:off x="438539" y="365125"/>
            <a:ext cx="10915261" cy="1780916"/>
          </a:xfrm>
        </p:spPr>
        <p:txBody>
          <a:bodyPr>
            <a:normAutofit fontScale="90000"/>
          </a:bodyPr>
          <a:lstStyle/>
          <a:p>
            <a:pPr marL="0" indent="0">
              <a:lnSpc>
                <a:spcPct val="150000"/>
              </a:lnSpc>
            </a:pPr>
            <a:r>
              <a:rPr lang="en-US" sz="2700" b="1" i="0" dirty="0">
                <a:effectLst/>
                <a:latin typeface="Times New Roman" panose="02020603050405020304" pitchFamily="18" charset="0"/>
                <a:cs typeface="Times New Roman" panose="02020603050405020304" pitchFamily="18" charset="0"/>
              </a:rPr>
              <a:t>Example:</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Let6, 5, 1, 3 with 3-page frames as we saw in FIFO. This also helps you understand how Optimal Page replacement works the best.</a:t>
            </a:r>
            <a:endParaRPr lang="en-IN" sz="2700" dirty="0"/>
          </a:p>
        </p:txBody>
      </p:sp>
      <p:pic>
        <p:nvPicPr>
          <p:cNvPr id="5" name="Picture 4">
            <a:extLst>
              <a:ext uri="{FF2B5EF4-FFF2-40B4-BE49-F238E27FC236}">
                <a16:creationId xmlns:a16="http://schemas.microsoft.com/office/drawing/2014/main" id="{9490DA65-FCE4-C925-3A43-86FE756A2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1641" y="2235910"/>
            <a:ext cx="9448800" cy="492410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C72FE848-D9E9-8B7C-2F33-9A52793650FB}"/>
                  </a:ext>
                </a:extLst>
              </p14:cNvPr>
              <p14:cNvContentPartPr/>
              <p14:nvPr/>
            </p14:nvContentPartPr>
            <p14:xfrm>
              <a:off x="4907968" y="5615934"/>
              <a:ext cx="2446200" cy="1061640"/>
            </p14:xfrm>
          </p:contentPart>
        </mc:Choice>
        <mc:Fallback xmlns="">
          <p:pic>
            <p:nvPicPr>
              <p:cNvPr id="6" name="Ink 5">
                <a:extLst>
                  <a:ext uri="{FF2B5EF4-FFF2-40B4-BE49-F238E27FC236}">
                    <a16:creationId xmlns:a16="http://schemas.microsoft.com/office/drawing/2014/main" id="{C72FE848-D9E9-8B7C-2F33-9A52793650FB}"/>
                  </a:ext>
                </a:extLst>
              </p:cNvPr>
              <p:cNvPicPr/>
              <p:nvPr/>
            </p:nvPicPr>
            <p:blipFill>
              <a:blip r:embed="rId4"/>
              <a:stretch>
                <a:fillRect/>
              </a:stretch>
            </p:blipFill>
            <p:spPr>
              <a:xfrm>
                <a:off x="4844968" y="5552934"/>
                <a:ext cx="2571840" cy="1187280"/>
              </a:xfrm>
              <a:prstGeom prst="rect">
                <a:avLst/>
              </a:prstGeom>
            </p:spPr>
          </p:pic>
        </mc:Fallback>
      </mc:AlternateContent>
    </p:spTree>
    <p:extLst>
      <p:ext uri="{BB962C8B-B14F-4D97-AF65-F5344CB8AC3E}">
        <p14:creationId xmlns:p14="http://schemas.microsoft.com/office/powerpoint/2010/main" val="34911604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E13B74-2744-AB35-980F-FAAE691B043F}"/>
              </a:ext>
            </a:extLst>
          </p:cNvPr>
          <p:cNvSpPr>
            <a:spLocks noGrp="1"/>
          </p:cNvSpPr>
          <p:nvPr>
            <p:ph idx="1"/>
          </p:nvPr>
        </p:nvSpPr>
        <p:spPr>
          <a:xfrm>
            <a:off x="289249" y="223935"/>
            <a:ext cx="11457992" cy="6344816"/>
          </a:xfrm>
        </p:spPr>
        <p:txBody>
          <a:bodyPr>
            <a:normAutofit fontScale="85000" lnSpcReduction="20000"/>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Initially, since all the slots are empty, </a:t>
            </a:r>
            <a:r>
              <a:rPr lang="en-US" sz="2400" b="1" i="0" dirty="0">
                <a:effectLst/>
                <a:latin typeface="Times New Roman" panose="02020603050405020304" pitchFamily="18" charset="0"/>
                <a:cs typeface="Times New Roman" panose="02020603050405020304" pitchFamily="18" charset="0"/>
              </a:rPr>
              <a:t>pages 3, 1, 2</a:t>
            </a:r>
            <a:r>
              <a:rPr lang="en-US" sz="2400" b="0" i="0" dirty="0">
                <a:effectLst/>
                <a:latin typeface="Times New Roman" panose="02020603050405020304" pitchFamily="18" charset="0"/>
                <a:cs typeface="Times New Roman" panose="02020603050405020304" pitchFamily="18" charset="0"/>
              </a:rPr>
              <a:t> cause a page fault and take the empty slots.</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1 comes, it is in the memory and no page fault occurs.</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6 comes, it is not in the memory, so a page fault occurs and </a:t>
            </a:r>
            <a:r>
              <a:rPr lang="en-US" sz="2400" b="1" i="0" dirty="0">
                <a:effectLst/>
                <a:latin typeface="Times New Roman" panose="02020603050405020304" pitchFamily="18" charset="0"/>
                <a:cs typeface="Times New Roman" panose="02020603050405020304" pitchFamily="18" charset="0"/>
              </a:rPr>
              <a:t>2 is removed</a:t>
            </a:r>
            <a:r>
              <a:rPr lang="en-US" sz="2400" b="0" i="0" dirty="0">
                <a:effectLst/>
                <a:latin typeface="Times New Roman" panose="02020603050405020304" pitchFamily="18" charset="0"/>
                <a:cs typeface="Times New Roman" panose="02020603050405020304" pitchFamily="18" charset="0"/>
              </a:rPr>
              <a:t> as it is not going to be used again.</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4</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5 comes, it is also not in the memory and causes a page fault. Similar to above </a:t>
            </a:r>
            <a:r>
              <a:rPr lang="en-US" sz="2400" b="1" i="0" dirty="0">
                <a:effectLst/>
                <a:latin typeface="Times New Roman" panose="02020603050405020304" pitchFamily="18" charset="0"/>
                <a:cs typeface="Times New Roman" panose="02020603050405020304" pitchFamily="18" charset="0"/>
              </a:rPr>
              <a:t>6 is removed</a:t>
            </a:r>
            <a:r>
              <a:rPr lang="en-US" sz="2400" b="0" i="0" dirty="0">
                <a:effectLst/>
                <a:latin typeface="Times New Roman" panose="02020603050405020304" pitchFamily="18" charset="0"/>
                <a:cs typeface="Times New Roman" panose="02020603050405020304" pitchFamily="18" charset="0"/>
              </a:rPr>
              <a:t> as it is not going to be used again.</a:t>
            </a:r>
          </a:p>
          <a:p>
            <a:pPr algn="just">
              <a:lnSpc>
                <a:spcPct val="150000"/>
              </a:lnSpc>
            </a:pPr>
            <a:r>
              <a:rPr lang="en-US" sz="2400" b="0" i="0" dirty="0">
                <a:effectLst/>
                <a:latin typeface="Times New Roman" panose="02020603050405020304" pitchFamily="18" charset="0"/>
                <a:cs typeface="Times New Roman" panose="02020603050405020304" pitchFamily="18" charset="0"/>
              </a:rPr>
              <a:t>page faults = 5</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1 and page 3 come, they are in the memory so no page fault occurs.</a:t>
            </a:r>
          </a:p>
          <a:p>
            <a:pPr algn="just">
              <a:lnSpc>
                <a:spcPct val="150000"/>
              </a:lnSpc>
            </a:pPr>
            <a:r>
              <a:rPr lang="en-US" sz="2400" b="0" i="0" dirty="0">
                <a:effectLst/>
                <a:latin typeface="Times New Roman" panose="02020603050405020304" pitchFamily="18" charset="0"/>
                <a:cs typeface="Times New Roman" panose="02020603050405020304" pitchFamily="18" charset="0"/>
              </a:rPr>
              <a:t>Total page faults = 5</a:t>
            </a:r>
          </a:p>
          <a:p>
            <a:endParaRPr lang="en-IN" dirty="0"/>
          </a:p>
        </p:txBody>
      </p:sp>
    </p:spTree>
    <p:extLst>
      <p:ext uri="{BB962C8B-B14F-4D97-AF65-F5344CB8AC3E}">
        <p14:creationId xmlns:p14="http://schemas.microsoft.com/office/powerpoint/2010/main" val="5474215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CE0F44-5A24-1A42-6499-5D91C65254E3}"/>
              </a:ext>
            </a:extLst>
          </p:cNvPr>
          <p:cNvSpPr>
            <a:spLocks noGrp="1"/>
          </p:cNvSpPr>
          <p:nvPr>
            <p:ph idx="1"/>
          </p:nvPr>
        </p:nvSpPr>
        <p:spPr>
          <a:xfrm>
            <a:off x="242597" y="186612"/>
            <a:ext cx="11111204" cy="6484776"/>
          </a:xfrm>
        </p:spPr>
        <p:txBody>
          <a:bodyPr>
            <a:normAutofit lnSpcReduction="10000"/>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Excellent efficiency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Less complexity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use and understand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Simple data structures can be used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Used as the benchmark for other algorithms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time consuming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Difficult for error handling</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Need future awareness of the programs, which is not possible every time</a:t>
            </a:r>
          </a:p>
          <a:p>
            <a:endParaRPr lang="en-IN" dirty="0"/>
          </a:p>
        </p:txBody>
      </p:sp>
    </p:spTree>
    <p:extLst>
      <p:ext uri="{BB962C8B-B14F-4D97-AF65-F5344CB8AC3E}">
        <p14:creationId xmlns:p14="http://schemas.microsoft.com/office/powerpoint/2010/main" val="2330540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AE9B7-CF1A-1C8F-415C-F2C28681473A}"/>
              </a:ext>
            </a:extLst>
          </p:cNvPr>
          <p:cNvSpPr>
            <a:spLocks noGrp="1"/>
          </p:cNvSpPr>
          <p:nvPr>
            <p:ph type="title"/>
          </p:nvPr>
        </p:nvSpPr>
        <p:spPr>
          <a:xfrm>
            <a:off x="214604" y="169183"/>
            <a:ext cx="11064551" cy="288017"/>
          </a:xfrm>
        </p:spPr>
        <p:txBody>
          <a:bodyPr>
            <a:noAutofit/>
          </a:bodyPr>
          <a:lstStyle/>
          <a:p>
            <a:r>
              <a:rPr lang="en-US" sz="3000" b="1" i="0" dirty="0">
                <a:effectLst/>
                <a:latin typeface="Times New Roman" panose="02020603050405020304" pitchFamily="18" charset="0"/>
                <a:cs typeface="Times New Roman" panose="02020603050405020304" pitchFamily="18" charset="0"/>
              </a:rPr>
              <a:t>Least Recently Used (LRU) Page Replacement Algorithm</a:t>
            </a:r>
            <a:endParaRPr lang="en-IN"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626CBC9-AE02-2F10-8CE1-DB4B991140CF}"/>
              </a:ext>
            </a:extLst>
          </p:cNvPr>
          <p:cNvSpPr>
            <a:spLocks noGrp="1"/>
          </p:cNvSpPr>
          <p:nvPr>
            <p:ph idx="1"/>
          </p:nvPr>
        </p:nvSpPr>
        <p:spPr>
          <a:xfrm>
            <a:off x="289249" y="662473"/>
            <a:ext cx="11064551" cy="5514490"/>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least recently used page replacement algorithm keeps the track of usage of pages over a period of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algorithm works on the basis of the </a:t>
            </a:r>
            <a:r>
              <a:rPr lang="en-US" sz="2400" b="1" i="0" dirty="0">
                <a:effectLst/>
                <a:latin typeface="Times New Roman" panose="02020603050405020304" pitchFamily="18" charset="0"/>
                <a:cs typeface="Times New Roman" panose="02020603050405020304" pitchFamily="18" charset="0"/>
              </a:rPr>
              <a:t>principle of locality of a reference</a:t>
            </a:r>
            <a:r>
              <a:rPr lang="en-US" sz="2400" b="0" i="0" dirty="0">
                <a:effectLst/>
                <a:latin typeface="Times New Roman" panose="02020603050405020304" pitchFamily="18" charset="0"/>
                <a:cs typeface="Times New Roman" panose="02020603050405020304" pitchFamily="18" charset="0"/>
              </a:rPr>
              <a:t> which states that a program has a tendency to access the same set of memory locations repetitively over a short period of time. </a:t>
            </a:r>
          </a:p>
          <a:p>
            <a:pPr algn="just">
              <a:lnSpc>
                <a:spcPct val="150000"/>
              </a:lnSpc>
            </a:pPr>
            <a:r>
              <a:rPr lang="en-US" sz="2400" b="0" i="0" dirty="0">
                <a:effectLst/>
                <a:latin typeface="Times New Roman" panose="02020603050405020304" pitchFamily="18" charset="0"/>
                <a:cs typeface="Times New Roman" panose="02020603050405020304" pitchFamily="18" charset="0"/>
              </a:rPr>
              <a:t>So pages that have been used heavily in the past are most likely to be used heavily in the future also.</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algorithm, </a:t>
            </a:r>
            <a:r>
              <a:rPr lang="en-US" sz="2400" b="1" i="0" dirty="0">
                <a:effectLst/>
                <a:latin typeface="Times New Roman" panose="02020603050405020304" pitchFamily="18" charset="0"/>
                <a:cs typeface="Times New Roman" panose="02020603050405020304" pitchFamily="18" charset="0"/>
              </a:rPr>
              <a:t>when a page fault occurs, then the page that has not been used for the longest duration of time is replaced by the newly requested page</a:t>
            </a:r>
            <a:r>
              <a:rPr lang="en-US" sz="24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97041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2DA37E-5EDA-9037-13DE-BC8D1336AEC3}"/>
              </a:ext>
            </a:extLst>
          </p:cNvPr>
          <p:cNvSpPr>
            <a:spLocks noGrp="1"/>
          </p:cNvSpPr>
          <p:nvPr>
            <p:ph idx="1"/>
          </p:nvPr>
        </p:nvSpPr>
        <p:spPr>
          <a:xfrm>
            <a:off x="494521" y="391886"/>
            <a:ext cx="11280711" cy="6158204"/>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Let’s see the performance of the LRU on the same reference string of 3, 1, 2, 1, 6, 5, 1, 3 with 3-page frames: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6D88939-8696-1E24-1F75-C664326890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759" y="2118050"/>
            <a:ext cx="7501812" cy="4933686"/>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1D29C38A-7353-989D-0AD8-0C6FF9042AC2}"/>
                  </a:ext>
                </a:extLst>
              </p14:cNvPr>
              <p14:cNvContentPartPr/>
              <p14:nvPr/>
            </p14:nvContentPartPr>
            <p14:xfrm>
              <a:off x="5111728" y="5840934"/>
              <a:ext cx="1471680" cy="625320"/>
            </p14:xfrm>
          </p:contentPart>
        </mc:Choice>
        <mc:Fallback xmlns="">
          <p:pic>
            <p:nvPicPr>
              <p:cNvPr id="6" name="Ink 5">
                <a:extLst>
                  <a:ext uri="{FF2B5EF4-FFF2-40B4-BE49-F238E27FC236}">
                    <a16:creationId xmlns:a16="http://schemas.microsoft.com/office/drawing/2014/main" id="{1D29C38A-7353-989D-0AD8-0C6FF9042AC2}"/>
                  </a:ext>
                </a:extLst>
              </p:cNvPr>
              <p:cNvPicPr/>
              <p:nvPr/>
            </p:nvPicPr>
            <p:blipFill>
              <a:blip r:embed="rId4"/>
              <a:stretch>
                <a:fillRect/>
              </a:stretch>
            </p:blipFill>
            <p:spPr>
              <a:xfrm>
                <a:off x="5049088" y="5777934"/>
                <a:ext cx="1597320" cy="750960"/>
              </a:xfrm>
              <a:prstGeom prst="rect">
                <a:avLst/>
              </a:prstGeom>
            </p:spPr>
          </p:pic>
        </mc:Fallback>
      </mc:AlternateContent>
    </p:spTree>
    <p:extLst>
      <p:ext uri="{BB962C8B-B14F-4D97-AF65-F5344CB8AC3E}">
        <p14:creationId xmlns:p14="http://schemas.microsoft.com/office/powerpoint/2010/main" val="32086935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31150F-5FEB-CF54-C038-38F17D32393D}"/>
              </a:ext>
            </a:extLst>
          </p:cNvPr>
          <p:cNvSpPr>
            <a:spLocks noGrp="1"/>
          </p:cNvSpPr>
          <p:nvPr>
            <p:ph idx="1"/>
          </p:nvPr>
        </p:nvSpPr>
        <p:spPr>
          <a:xfrm>
            <a:off x="251927" y="195942"/>
            <a:ext cx="11644604" cy="6540759"/>
          </a:xfrm>
        </p:spPr>
        <p:txBody>
          <a:bodyPr>
            <a:normAutofit fontScale="92500" lnSpcReduction="20000"/>
          </a:bodyPr>
          <a:lstStyle/>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Initially, since all the slots are empty, </a:t>
            </a:r>
            <a:r>
              <a:rPr lang="en-US" sz="2600" b="1" i="0" dirty="0">
                <a:effectLst/>
                <a:latin typeface="Times New Roman" panose="02020603050405020304" pitchFamily="18" charset="0"/>
                <a:cs typeface="Times New Roman" panose="02020603050405020304" pitchFamily="18" charset="0"/>
              </a:rPr>
              <a:t>pages 3, 1, 2</a:t>
            </a:r>
            <a:r>
              <a:rPr lang="en-US" sz="2600" b="0" i="0" dirty="0">
                <a:effectLst/>
                <a:latin typeface="Times New Roman" panose="02020603050405020304" pitchFamily="18" charset="0"/>
                <a:cs typeface="Times New Roman" panose="02020603050405020304" pitchFamily="18" charset="0"/>
              </a:rPr>
              <a:t> cause a page fault and take the empty slots.</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1 comes, it is in the memory and no page fault occurs.</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6 comes, it is not in the memory, so a page fault occurs and the least recently used page </a:t>
            </a:r>
            <a:r>
              <a:rPr lang="en-US" sz="2600" b="1" i="0" dirty="0">
                <a:effectLst/>
                <a:latin typeface="Times New Roman" panose="02020603050405020304" pitchFamily="18" charset="0"/>
                <a:cs typeface="Times New Roman" panose="02020603050405020304" pitchFamily="18" charset="0"/>
              </a:rPr>
              <a:t>3 is removed</a:t>
            </a:r>
            <a:r>
              <a:rPr lang="en-US" sz="2600" b="0" i="0" dirty="0">
                <a:effectLst/>
                <a:latin typeface="Times New Roman" panose="02020603050405020304" pitchFamily="18" charset="0"/>
                <a:cs typeface="Times New Roman" panose="02020603050405020304" pitchFamily="18" charset="0"/>
              </a:rPr>
              <a:t>.</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4</a:t>
            </a:r>
          </a:p>
          <a:p>
            <a:pPr algn="just">
              <a:lnSpc>
                <a:spcPct val="15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5 comes, it again causes a page fault and page </a:t>
            </a:r>
            <a:r>
              <a:rPr lang="en-US" sz="2600" b="1" i="0" dirty="0">
                <a:effectLst/>
                <a:latin typeface="Times New Roman" panose="02020603050405020304" pitchFamily="18" charset="0"/>
                <a:cs typeface="Times New Roman" panose="02020603050405020304" pitchFamily="18" charset="0"/>
              </a:rPr>
              <a:t>1 is removed</a:t>
            </a:r>
            <a:r>
              <a:rPr lang="en-US" sz="2600" b="0" i="0" dirty="0">
                <a:effectLst/>
                <a:latin typeface="Times New Roman" panose="02020603050405020304" pitchFamily="18" charset="0"/>
                <a:cs typeface="Times New Roman" panose="02020603050405020304" pitchFamily="18" charset="0"/>
              </a:rPr>
              <a:t> as it is now the least recently used page.</a:t>
            </a:r>
          </a:p>
          <a:p>
            <a:pPr marL="0" indent="0" algn="just">
              <a:lnSpc>
                <a:spcPct val="150000"/>
              </a:lnSpc>
              <a:buNone/>
            </a:pPr>
            <a:r>
              <a:rPr lang="en-US" sz="2600" b="0" i="0" dirty="0">
                <a:effectLst/>
                <a:latin typeface="Times New Roman" panose="02020603050405020304" pitchFamily="18" charset="0"/>
                <a:cs typeface="Times New Roman" panose="02020603050405020304" pitchFamily="18" charset="0"/>
              </a:rPr>
              <a:t>Page faults = 5</a:t>
            </a:r>
          </a:p>
          <a:p>
            <a:endParaRPr lang="en-IN" dirty="0"/>
          </a:p>
        </p:txBody>
      </p:sp>
    </p:spTree>
    <p:extLst>
      <p:ext uri="{BB962C8B-B14F-4D97-AF65-F5344CB8AC3E}">
        <p14:creationId xmlns:p14="http://schemas.microsoft.com/office/powerpoint/2010/main" val="1727534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9FC852-F2DF-CACF-ECE0-DD431B71E41B}"/>
              </a:ext>
            </a:extLst>
          </p:cNvPr>
          <p:cNvSpPr>
            <a:spLocks noGrp="1"/>
          </p:cNvSpPr>
          <p:nvPr>
            <p:ph idx="1"/>
          </p:nvPr>
        </p:nvSpPr>
        <p:spPr>
          <a:xfrm>
            <a:off x="401217" y="307910"/>
            <a:ext cx="10952584" cy="5869053"/>
          </a:xfrm>
        </p:spPr>
        <p:txBody>
          <a:bodyPr>
            <a:normAutofit/>
          </a:bodyPr>
          <a:lstStyle/>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1 comes again, it is not in the memory and hence page </a:t>
            </a:r>
            <a:r>
              <a:rPr lang="en-US" sz="2400" b="1" i="0" dirty="0">
                <a:effectLst/>
                <a:latin typeface="Times New Roman" panose="02020603050405020304" pitchFamily="18" charset="0"/>
                <a:cs typeface="Times New Roman" panose="02020603050405020304" pitchFamily="18" charset="0"/>
              </a:rPr>
              <a:t>2 is removed</a:t>
            </a:r>
            <a:r>
              <a:rPr lang="en-US" sz="2400" b="0" i="0" dirty="0">
                <a:effectLst/>
                <a:latin typeface="Times New Roman" panose="02020603050405020304" pitchFamily="18" charset="0"/>
                <a:cs typeface="Times New Roman" panose="02020603050405020304" pitchFamily="18" charset="0"/>
              </a:rPr>
              <a:t> according to the LRU.</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Page faults = 6</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When page 3 comes, the page fault occurs again and this time page </a:t>
            </a:r>
            <a:r>
              <a:rPr lang="en-US" sz="2400" b="1" i="0" dirty="0">
                <a:effectLst/>
                <a:latin typeface="Times New Roman" panose="02020603050405020304" pitchFamily="18" charset="0"/>
                <a:cs typeface="Times New Roman" panose="02020603050405020304" pitchFamily="18" charset="0"/>
              </a:rPr>
              <a:t>6 is removed</a:t>
            </a:r>
            <a:r>
              <a:rPr lang="en-US" sz="2400" b="0" i="0" dirty="0">
                <a:effectLst/>
                <a:latin typeface="Times New Roman" panose="02020603050405020304" pitchFamily="18" charset="0"/>
                <a:cs typeface="Times New Roman" panose="02020603050405020304" pitchFamily="18" charset="0"/>
              </a:rPr>
              <a:t> as the least recently used one.</a:t>
            </a:r>
          </a:p>
          <a:p>
            <a:pPr marL="0" indent="0" algn="just">
              <a:lnSpc>
                <a:spcPct val="150000"/>
              </a:lnSpc>
              <a:buNone/>
            </a:pPr>
            <a:r>
              <a:rPr lang="en-US" sz="2400" b="0" i="0" dirty="0">
                <a:effectLst/>
                <a:latin typeface="Times New Roman" panose="02020603050405020304" pitchFamily="18" charset="0"/>
                <a:cs typeface="Times New Roman" panose="02020603050405020304" pitchFamily="18" charset="0"/>
              </a:rPr>
              <a:t>Total page faults = 7</a:t>
            </a:r>
          </a:p>
          <a:p>
            <a:pPr algn="just">
              <a:lnSpc>
                <a:spcPct val="150000"/>
              </a:lnSpc>
            </a:pPr>
            <a:r>
              <a:rPr lang="en-US" sz="2400" b="0" i="0" dirty="0">
                <a:effectLst/>
                <a:latin typeface="Times New Roman" panose="02020603050405020304" pitchFamily="18" charset="0"/>
                <a:cs typeface="Times New Roman" panose="02020603050405020304" pitchFamily="18" charset="0"/>
              </a:rPr>
              <a:t>Now in the above example, the LRU causes the same page faults as the FIFO, but this may not always be the case as it will depend upon the series, the number of frames available in memory, etc. In fact, on most occasions, LRU is better than FIFO.</a:t>
            </a:r>
          </a:p>
          <a:p>
            <a:endParaRPr lang="en-IN" dirty="0"/>
          </a:p>
        </p:txBody>
      </p:sp>
    </p:spTree>
    <p:extLst>
      <p:ext uri="{BB962C8B-B14F-4D97-AF65-F5344CB8AC3E}">
        <p14:creationId xmlns:p14="http://schemas.microsoft.com/office/powerpoint/2010/main" val="1895468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89E1D-8389-9E69-5FD6-66B4C89D7034}"/>
              </a:ext>
            </a:extLst>
          </p:cNvPr>
          <p:cNvSpPr>
            <a:spLocks noGrp="1"/>
          </p:cNvSpPr>
          <p:nvPr>
            <p:ph idx="1"/>
          </p:nvPr>
        </p:nvSpPr>
        <p:spPr>
          <a:xfrm>
            <a:off x="410547" y="345233"/>
            <a:ext cx="10943253" cy="5831730"/>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is open for full analysis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Doesn’t suffer from </a:t>
            </a:r>
            <a:r>
              <a:rPr lang="en-US" sz="2400" b="0" i="0" dirty="0" err="1">
                <a:effectLst/>
                <a:latin typeface="Times New Roman" panose="02020603050405020304" pitchFamily="18" charset="0"/>
                <a:cs typeface="Times New Roman" panose="02020603050405020304" pitchFamily="18" charset="0"/>
              </a:rPr>
              <a:t>Belady’s</a:t>
            </a:r>
            <a:r>
              <a:rPr lang="en-US" sz="2400" b="0" i="0" dirty="0">
                <a:effectLst/>
                <a:latin typeface="Times New Roman" panose="02020603050405020304" pitchFamily="18" charset="0"/>
                <a:cs typeface="Times New Roman" panose="02020603050405020304" pitchFamily="18" charset="0"/>
              </a:rPr>
              <a:t> anomaly</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Often more efficient than other algorithms</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It requires additional data structures to be implemented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More complex</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High hardware assistance is required</a:t>
            </a:r>
          </a:p>
          <a:p>
            <a:endParaRPr lang="en-IN" dirty="0"/>
          </a:p>
        </p:txBody>
      </p:sp>
    </p:spTree>
    <p:extLst>
      <p:ext uri="{BB962C8B-B14F-4D97-AF65-F5344CB8AC3E}">
        <p14:creationId xmlns:p14="http://schemas.microsoft.com/office/powerpoint/2010/main" val="2317440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CFB0A3-E4D4-256E-0D7D-8AAC8876F36A}"/>
              </a:ext>
            </a:extLst>
          </p:cNvPr>
          <p:cNvSpPr>
            <a:spLocks noGrp="1"/>
          </p:cNvSpPr>
          <p:nvPr>
            <p:ph idx="1"/>
          </p:nvPr>
        </p:nvSpPr>
        <p:spPr>
          <a:xfrm>
            <a:off x="382555" y="363894"/>
            <a:ext cx="10971245" cy="5813069"/>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A page replacement algorithm tries to select which pages should be replaced so as to minimize the total number of page misses.</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There are many different page replacement algorithms.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These algorithms are evaluated by running them on a particular string of memory reference and computing the number of page faults.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fewer is the page faults the better is the algorithm for that situation.</a:t>
            </a:r>
          </a:p>
          <a:p>
            <a:pPr algn="just">
              <a:lnSpc>
                <a:spcPct val="150000"/>
              </a:lnSpc>
            </a:pPr>
            <a:r>
              <a:rPr lang="en-US" sz="2400" b="0" i="1" dirty="0">
                <a:effectLst/>
                <a:latin typeface="Times New Roman" panose="02020603050405020304" pitchFamily="18" charset="0"/>
                <a:cs typeface="Times New Roman" panose="02020603050405020304" pitchFamily="18" charset="0"/>
              </a:rPr>
              <a:t>If a process requests for page and that page is found in the main memory then it is called </a:t>
            </a:r>
            <a:r>
              <a:rPr lang="en-US" sz="2400" b="1" i="1" dirty="0">
                <a:effectLst/>
                <a:latin typeface="Times New Roman" panose="02020603050405020304" pitchFamily="18" charset="0"/>
                <a:cs typeface="Times New Roman" panose="02020603050405020304" pitchFamily="18" charset="0"/>
              </a:rPr>
              <a:t>page hit </a:t>
            </a:r>
            <a:r>
              <a:rPr lang="en-US" sz="2400" b="0" i="1" dirty="0">
                <a:effectLst/>
                <a:latin typeface="Times New Roman" panose="02020603050405020304" pitchFamily="18" charset="0"/>
                <a:cs typeface="Times New Roman" panose="02020603050405020304" pitchFamily="18" charset="0"/>
              </a:rPr>
              <a:t>, otherwise </a:t>
            </a:r>
            <a:r>
              <a:rPr lang="en-US" sz="2400" b="1" i="1" dirty="0">
                <a:effectLst/>
                <a:latin typeface="Times New Roman" panose="02020603050405020304" pitchFamily="18" charset="0"/>
                <a:cs typeface="Times New Roman" panose="02020603050405020304" pitchFamily="18" charset="0"/>
              </a:rPr>
              <a:t>page miss </a:t>
            </a:r>
            <a:r>
              <a:rPr lang="en-US" sz="2400" b="0" i="1" dirty="0">
                <a:effectLst/>
                <a:latin typeface="Times New Roman" panose="02020603050405020304" pitchFamily="18" charset="0"/>
                <a:cs typeface="Times New Roman" panose="02020603050405020304" pitchFamily="18" charset="0"/>
              </a:rPr>
              <a:t>or </a:t>
            </a:r>
            <a:r>
              <a:rPr lang="en-US" sz="2400" b="1" i="1" dirty="0">
                <a:effectLst/>
                <a:latin typeface="Times New Roman" panose="02020603050405020304" pitchFamily="18" charset="0"/>
                <a:cs typeface="Times New Roman" panose="02020603050405020304" pitchFamily="18" charset="0"/>
              </a:rPr>
              <a:t>page fault </a:t>
            </a:r>
            <a:r>
              <a:rPr lang="en-US" sz="2400" b="0" i="1" dirty="0">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000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AC496-044A-07D5-1CE4-E4608F1A3208}"/>
              </a:ext>
            </a:extLst>
          </p:cNvPr>
          <p:cNvSpPr>
            <a:spLocks noGrp="1"/>
          </p:cNvSpPr>
          <p:nvPr>
            <p:ph type="title"/>
          </p:nvPr>
        </p:nvSpPr>
        <p:spPr>
          <a:xfrm>
            <a:off x="186612" y="159853"/>
            <a:ext cx="11092543" cy="679904"/>
          </a:xfrm>
        </p:spPr>
        <p:txBody>
          <a:bodyPr>
            <a:normAutofit/>
          </a:bodyPr>
          <a:lstStyle/>
          <a:p>
            <a:r>
              <a:rPr lang="en-US" sz="3200" b="1" i="0" dirty="0">
                <a:effectLst/>
                <a:latin typeface="Source Sans Pro" panose="020B0503030403020204" pitchFamily="34" charset="0"/>
              </a:rPr>
              <a:t>Last In First Out (LIFO) Page Replacement Algorithm</a:t>
            </a:r>
            <a:endParaRPr lang="en-IN" sz="3200" dirty="0"/>
          </a:p>
        </p:txBody>
      </p:sp>
      <p:sp>
        <p:nvSpPr>
          <p:cNvPr id="3" name="Content Placeholder 2">
            <a:extLst>
              <a:ext uri="{FF2B5EF4-FFF2-40B4-BE49-F238E27FC236}">
                <a16:creationId xmlns:a16="http://schemas.microsoft.com/office/drawing/2014/main" id="{7EFB771B-5BD4-6BC3-26AF-45A26F8CA596}"/>
              </a:ext>
            </a:extLst>
          </p:cNvPr>
          <p:cNvSpPr>
            <a:spLocks noGrp="1"/>
          </p:cNvSpPr>
          <p:nvPr>
            <p:ph idx="1"/>
          </p:nvPr>
        </p:nvSpPr>
        <p:spPr>
          <a:xfrm>
            <a:off x="261257" y="1045030"/>
            <a:ext cx="11092543" cy="5131933"/>
          </a:xfrm>
        </p:spPr>
        <p:txBody>
          <a:bodyPr>
            <a:normAutofit/>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is the Last in First Out algorithm and works on LIFO principles.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algorithm, the newest page is replaced by the requested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Usually, this is done through a stack, where we maintain a stack of pages currently in the memory with the newest page being at the top. </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a page fault occurs, the page at the top of the stack is replaced.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549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FC426-2A75-39F8-85C6-8D7B74701652}"/>
              </a:ext>
            </a:extLst>
          </p:cNvPr>
          <p:cNvSpPr>
            <a:spLocks noGrp="1"/>
          </p:cNvSpPr>
          <p:nvPr>
            <p:ph type="title"/>
          </p:nvPr>
        </p:nvSpPr>
        <p:spPr>
          <a:xfrm>
            <a:off x="363894" y="365126"/>
            <a:ext cx="10989906" cy="651912"/>
          </a:xfrm>
        </p:spPr>
        <p:txBody>
          <a:bodyPr>
            <a:no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Let’s see how the LIFO performs for our example string of 3, 1, 2, 1, 6, 5, 1, 3 with 3-page frames:</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E5304F4-551A-2E72-DE76-4223925DF1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6305" y="1418253"/>
            <a:ext cx="11099389" cy="507462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87E6A1B7-A299-B387-CA77-67A585D938B9}"/>
                  </a:ext>
                </a:extLst>
              </p14:cNvPr>
              <p14:cNvContentPartPr/>
              <p14:nvPr/>
            </p14:nvContentPartPr>
            <p14:xfrm>
              <a:off x="4730488" y="5336390"/>
              <a:ext cx="2692800" cy="768240"/>
            </p14:xfrm>
          </p:contentPart>
        </mc:Choice>
        <mc:Fallback xmlns="">
          <p:pic>
            <p:nvPicPr>
              <p:cNvPr id="6" name="Ink 5">
                <a:extLst>
                  <a:ext uri="{FF2B5EF4-FFF2-40B4-BE49-F238E27FC236}">
                    <a16:creationId xmlns:a16="http://schemas.microsoft.com/office/drawing/2014/main" id="{87E6A1B7-A299-B387-CA77-67A585D938B9}"/>
                  </a:ext>
                </a:extLst>
              </p:cNvPr>
              <p:cNvPicPr/>
              <p:nvPr/>
            </p:nvPicPr>
            <p:blipFill>
              <a:blip r:embed="rId4"/>
              <a:stretch>
                <a:fillRect/>
              </a:stretch>
            </p:blipFill>
            <p:spPr>
              <a:xfrm>
                <a:off x="4667488" y="5273750"/>
                <a:ext cx="2818440" cy="893880"/>
              </a:xfrm>
              <a:prstGeom prst="rect">
                <a:avLst/>
              </a:prstGeom>
            </p:spPr>
          </p:pic>
        </mc:Fallback>
      </mc:AlternateContent>
    </p:spTree>
    <p:extLst>
      <p:ext uri="{BB962C8B-B14F-4D97-AF65-F5344CB8AC3E}">
        <p14:creationId xmlns:p14="http://schemas.microsoft.com/office/powerpoint/2010/main" val="2819335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A9D1A3-172C-D6EC-5725-FF05B9885068}"/>
              </a:ext>
            </a:extLst>
          </p:cNvPr>
          <p:cNvSpPr>
            <a:spLocks noGrp="1"/>
          </p:cNvSpPr>
          <p:nvPr>
            <p:ph idx="1"/>
          </p:nvPr>
        </p:nvSpPr>
        <p:spPr>
          <a:xfrm>
            <a:off x="289249" y="205274"/>
            <a:ext cx="11504645" cy="6494106"/>
          </a:xfrm>
        </p:spPr>
        <p:txBody>
          <a:bodyPr>
            <a:normAutofit fontScale="77500" lnSpcReduction="20000"/>
          </a:bodyPr>
          <a:lstStyle/>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Initially, since all the slots are empty, </a:t>
            </a:r>
            <a:r>
              <a:rPr lang="en-US" b="1" i="0" dirty="0">
                <a:effectLst/>
                <a:latin typeface="Times New Roman" panose="02020603050405020304" pitchFamily="18" charset="0"/>
                <a:cs typeface="Times New Roman" panose="02020603050405020304" pitchFamily="18" charset="0"/>
              </a:rPr>
              <a:t>page 3,1,2</a:t>
            </a:r>
            <a:r>
              <a:rPr lang="en-US" b="0" i="0" dirty="0">
                <a:effectLst/>
                <a:latin typeface="Times New Roman" panose="02020603050405020304" pitchFamily="18" charset="0"/>
                <a:cs typeface="Times New Roman" panose="02020603050405020304" pitchFamily="18" charset="0"/>
              </a:rPr>
              <a:t> causes a page fault and takes the empty slots.</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3</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comes, it is in the memory and no page fault occurs.</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3</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6 comes, the page fault occurs and page </a:t>
            </a:r>
            <a:r>
              <a:rPr lang="en-US" b="1" i="0" dirty="0">
                <a:effectLst/>
                <a:latin typeface="Times New Roman" panose="02020603050405020304" pitchFamily="18" charset="0"/>
                <a:cs typeface="Times New Roman" panose="02020603050405020304" pitchFamily="18" charset="0"/>
              </a:rPr>
              <a:t>2 is removed</a:t>
            </a:r>
            <a:r>
              <a:rPr lang="en-US" b="0" i="0" dirty="0">
                <a:effectLst/>
                <a:latin typeface="Times New Roman" panose="02020603050405020304" pitchFamily="18" charset="0"/>
                <a:cs typeface="Times New Roman" panose="02020603050405020304" pitchFamily="18" charset="0"/>
              </a:rPr>
              <a:t> as it is on the top of the stack and is the newest page.</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4</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5 comes, it is not in the memory, which causes a page fault, and hence page </a:t>
            </a:r>
            <a:r>
              <a:rPr lang="en-US" b="1" i="0" dirty="0">
                <a:effectLst/>
                <a:latin typeface="Times New Roman" panose="02020603050405020304" pitchFamily="18" charset="0"/>
                <a:cs typeface="Times New Roman" panose="02020603050405020304" pitchFamily="18" charset="0"/>
              </a:rPr>
              <a:t>6 is removed</a:t>
            </a:r>
            <a:r>
              <a:rPr lang="en-US" b="0" i="0" dirty="0">
                <a:effectLst/>
                <a:latin typeface="Times New Roman" panose="02020603050405020304" pitchFamily="18" charset="0"/>
                <a:cs typeface="Times New Roman" panose="02020603050405020304" pitchFamily="18" charset="0"/>
              </a:rPr>
              <a:t> being on top of the stack.</a:t>
            </a:r>
          </a:p>
          <a:p>
            <a:pPr algn="just">
              <a:lnSpc>
                <a:spcPct val="110000"/>
              </a:lnSpc>
            </a:pPr>
            <a:r>
              <a:rPr lang="en-US" b="0" i="0" dirty="0">
                <a:effectLst/>
                <a:latin typeface="Times New Roman" panose="02020603050405020304" pitchFamily="18" charset="0"/>
                <a:cs typeface="Times New Roman" panose="02020603050405020304" pitchFamily="18" charset="0"/>
              </a:rPr>
              <a:t>Page faults = 5</a:t>
            </a:r>
          </a:p>
          <a:p>
            <a:pPr algn="just">
              <a:lnSpc>
                <a:spcPct val="11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and page 3 come, they are in memory already, hence no page fault occurs.</a:t>
            </a:r>
          </a:p>
          <a:p>
            <a:pPr algn="just">
              <a:lnSpc>
                <a:spcPct val="110000"/>
              </a:lnSpc>
            </a:pPr>
            <a:r>
              <a:rPr lang="en-US" b="0" i="0" dirty="0">
                <a:effectLst/>
                <a:latin typeface="Times New Roman" panose="02020603050405020304" pitchFamily="18" charset="0"/>
                <a:cs typeface="Times New Roman" panose="02020603050405020304" pitchFamily="18" charset="0"/>
              </a:rPr>
              <a:t>Total page faults = 5</a:t>
            </a:r>
          </a:p>
          <a:p>
            <a:pPr algn="just">
              <a:lnSpc>
                <a:spcPct val="110000"/>
              </a:lnSpc>
            </a:pPr>
            <a:r>
              <a:rPr lang="en-US" b="0" i="0" dirty="0">
                <a:effectLst/>
                <a:latin typeface="Times New Roman" panose="02020603050405020304" pitchFamily="18" charset="0"/>
                <a:cs typeface="Times New Roman" panose="02020603050405020304" pitchFamily="18" charset="0"/>
              </a:rPr>
              <a:t>As you may notice, this is the same number of page faults as of the Optimal page replacement algorithm. So we can say that for this series of pages, this is the best algorithm that can be implemented without the prior knowledge of future references.</a:t>
            </a:r>
          </a:p>
          <a:p>
            <a:endParaRPr lang="en-IN" dirty="0"/>
          </a:p>
        </p:txBody>
      </p:sp>
    </p:spTree>
    <p:extLst>
      <p:ext uri="{BB962C8B-B14F-4D97-AF65-F5344CB8AC3E}">
        <p14:creationId xmlns:p14="http://schemas.microsoft.com/office/powerpoint/2010/main" val="2346584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4A29C-1614-C72B-6E34-1390AEE69944}"/>
              </a:ext>
            </a:extLst>
          </p:cNvPr>
          <p:cNvSpPr>
            <a:spLocks noGrp="1"/>
          </p:cNvSpPr>
          <p:nvPr>
            <p:ph idx="1"/>
          </p:nvPr>
        </p:nvSpPr>
        <p:spPr>
          <a:xfrm>
            <a:off x="438539" y="242596"/>
            <a:ext cx="10915261" cy="5934367"/>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Simple to understand</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overhead</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Does not consider Locality principle, hence may produce worst performance</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The old pages may reside in memory forever even if they are not used</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2AE948E-B67D-258A-6F86-09BB1A3B186F}"/>
                  </a:ext>
                </a:extLst>
              </p14:cNvPr>
              <p14:cNvContentPartPr/>
              <p14:nvPr/>
            </p14:nvContentPartPr>
            <p14:xfrm>
              <a:off x="3134968" y="3218870"/>
              <a:ext cx="360" cy="360"/>
            </p14:xfrm>
          </p:contentPart>
        </mc:Choice>
        <mc:Fallback xmlns="">
          <p:pic>
            <p:nvPicPr>
              <p:cNvPr id="4" name="Ink 3">
                <a:extLst>
                  <a:ext uri="{FF2B5EF4-FFF2-40B4-BE49-F238E27FC236}">
                    <a16:creationId xmlns:a16="http://schemas.microsoft.com/office/drawing/2014/main" id="{92AE948E-B67D-258A-6F86-09BB1A3B186F}"/>
                  </a:ext>
                </a:extLst>
              </p:cNvPr>
              <p:cNvPicPr/>
              <p:nvPr/>
            </p:nvPicPr>
            <p:blipFill>
              <a:blip r:embed="rId3"/>
              <a:stretch>
                <a:fillRect/>
              </a:stretch>
            </p:blipFill>
            <p:spPr>
              <a:xfrm>
                <a:off x="3072328" y="3156230"/>
                <a:ext cx="126000" cy="126000"/>
              </a:xfrm>
              <a:prstGeom prst="rect">
                <a:avLst/>
              </a:prstGeom>
            </p:spPr>
          </p:pic>
        </mc:Fallback>
      </mc:AlternateContent>
    </p:spTree>
    <p:extLst>
      <p:ext uri="{BB962C8B-B14F-4D97-AF65-F5344CB8AC3E}">
        <p14:creationId xmlns:p14="http://schemas.microsoft.com/office/powerpoint/2010/main" val="17308034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11CB-DB7E-00B9-CFBC-603EF9E03277}"/>
              </a:ext>
            </a:extLst>
          </p:cNvPr>
          <p:cNvSpPr>
            <a:spLocks noGrp="1"/>
          </p:cNvSpPr>
          <p:nvPr>
            <p:ph type="title"/>
          </p:nvPr>
        </p:nvSpPr>
        <p:spPr>
          <a:xfrm>
            <a:off x="279918" y="169084"/>
            <a:ext cx="11073882" cy="511953"/>
          </a:xfrm>
        </p:spPr>
        <p:txBody>
          <a:bodyPr>
            <a:normAutofit fontScale="90000"/>
          </a:bodyPr>
          <a:lstStyle/>
          <a:p>
            <a:r>
              <a:rPr lang="en-IN" b="1" i="0" dirty="0">
                <a:effectLst/>
                <a:latin typeface="Source Sans Pro" panose="020B0503030403020204" pitchFamily="34" charset="0"/>
              </a:rPr>
              <a:t>Random Page Replacement</a:t>
            </a:r>
            <a:endParaRPr lang="en-IN" dirty="0"/>
          </a:p>
        </p:txBody>
      </p:sp>
      <p:sp>
        <p:nvSpPr>
          <p:cNvPr id="3" name="Content Placeholder 2">
            <a:extLst>
              <a:ext uri="{FF2B5EF4-FFF2-40B4-BE49-F238E27FC236}">
                <a16:creationId xmlns:a16="http://schemas.microsoft.com/office/drawing/2014/main" id="{89468417-F8AD-881E-5DA0-18801FDC2B25}"/>
              </a:ext>
            </a:extLst>
          </p:cNvPr>
          <p:cNvSpPr>
            <a:spLocks noGrp="1"/>
          </p:cNvSpPr>
          <p:nvPr>
            <p:ph idx="1"/>
          </p:nvPr>
        </p:nvSpPr>
        <p:spPr>
          <a:xfrm>
            <a:off x="279918" y="923730"/>
            <a:ext cx="11569960" cy="5635689"/>
          </a:xfrm>
        </p:spPr>
        <p:txBody>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This algorithm, as the name suggests, chooses any random page in the memory to be replaced by the requested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This algorithm can behave like any of the algorithms based on the random page chosen to be replaced.</a:t>
            </a:r>
          </a:p>
          <a:p>
            <a:pPr algn="just">
              <a:lnSpc>
                <a:spcPct val="150000"/>
              </a:lnSpc>
            </a:pPr>
            <a:r>
              <a:rPr lang="en-US" sz="2400" b="0" i="0" dirty="0">
                <a:effectLst/>
                <a:latin typeface="Times New Roman" panose="02020603050405020304" pitchFamily="18" charset="0"/>
                <a:cs typeface="Times New Roman" panose="02020603050405020304" pitchFamily="18" charset="0"/>
              </a:rPr>
              <a:t>Example: Suppose we choose to replace the middle frame every time a page fault occurs. Let’s see how our series of 3, 1, 2, 1, 6, 5, 1, 3 with 3-page frames perform with this algorithm:</a:t>
            </a:r>
          </a:p>
          <a:p>
            <a:pPr marL="0" indent="0">
              <a:buNone/>
            </a:pPr>
            <a:endParaRPr lang="en-IN" dirty="0"/>
          </a:p>
        </p:txBody>
      </p:sp>
    </p:spTree>
    <p:extLst>
      <p:ext uri="{BB962C8B-B14F-4D97-AF65-F5344CB8AC3E}">
        <p14:creationId xmlns:p14="http://schemas.microsoft.com/office/powerpoint/2010/main" val="26120096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D90661B-F398-2D15-4740-76B5611727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559" y="888104"/>
            <a:ext cx="8845422" cy="5081792"/>
          </a:xfrm>
          <a:prstGeom prst="rect">
            <a:avLst/>
          </a:prstGeom>
        </p:spPr>
      </p:pic>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2F97CF9C-1201-77A8-9050-A6B7918FF833}"/>
                  </a:ext>
                </a:extLst>
              </p14:cNvPr>
              <p14:cNvContentPartPr/>
              <p14:nvPr/>
            </p14:nvContentPartPr>
            <p14:xfrm>
              <a:off x="4932808" y="4376630"/>
              <a:ext cx="2161080" cy="922680"/>
            </p14:xfrm>
          </p:contentPart>
        </mc:Choice>
        <mc:Fallback xmlns="">
          <p:pic>
            <p:nvPicPr>
              <p:cNvPr id="6" name="Ink 5">
                <a:extLst>
                  <a:ext uri="{FF2B5EF4-FFF2-40B4-BE49-F238E27FC236}">
                    <a16:creationId xmlns:a16="http://schemas.microsoft.com/office/drawing/2014/main" id="{2F97CF9C-1201-77A8-9050-A6B7918FF833}"/>
                  </a:ext>
                </a:extLst>
              </p:cNvPr>
              <p:cNvPicPr/>
              <p:nvPr/>
            </p:nvPicPr>
            <p:blipFill>
              <a:blip r:embed="rId4"/>
              <a:stretch>
                <a:fillRect/>
              </a:stretch>
            </p:blipFill>
            <p:spPr>
              <a:xfrm>
                <a:off x="4869808" y="4313990"/>
                <a:ext cx="2286720" cy="1048320"/>
              </a:xfrm>
              <a:prstGeom prst="rect">
                <a:avLst/>
              </a:prstGeom>
            </p:spPr>
          </p:pic>
        </mc:Fallback>
      </mc:AlternateContent>
    </p:spTree>
    <p:extLst>
      <p:ext uri="{BB962C8B-B14F-4D97-AF65-F5344CB8AC3E}">
        <p14:creationId xmlns:p14="http://schemas.microsoft.com/office/powerpoint/2010/main" val="2948844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83AC7B-DABE-4A9E-080A-CE91AD5AC002}"/>
              </a:ext>
            </a:extLst>
          </p:cNvPr>
          <p:cNvSpPr>
            <a:spLocks noGrp="1"/>
          </p:cNvSpPr>
          <p:nvPr>
            <p:ph idx="1"/>
          </p:nvPr>
        </p:nvSpPr>
        <p:spPr>
          <a:xfrm>
            <a:off x="326571" y="279918"/>
            <a:ext cx="11541968" cy="6326155"/>
          </a:xfrm>
        </p:spPr>
        <p:txBody>
          <a:bodyPr>
            <a:normAutofit fontScale="77500" lnSpcReduction="20000"/>
          </a:bodyPr>
          <a:lstStyle/>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Initially, since all the slots are empty, </a:t>
            </a:r>
            <a:r>
              <a:rPr lang="en-US" b="1" i="0" dirty="0">
                <a:effectLst/>
                <a:latin typeface="Times New Roman" panose="02020603050405020304" pitchFamily="18" charset="0"/>
                <a:cs typeface="Times New Roman" panose="02020603050405020304" pitchFamily="18" charset="0"/>
              </a:rPr>
              <a:t>page 3,1,2</a:t>
            </a:r>
            <a:r>
              <a:rPr lang="en-US" b="0" i="0" dirty="0">
                <a:effectLst/>
                <a:latin typeface="Times New Roman" panose="02020603050405020304" pitchFamily="18" charset="0"/>
                <a:cs typeface="Times New Roman" panose="02020603050405020304" pitchFamily="18" charset="0"/>
              </a:rPr>
              <a:t> causes a page fault and takes the empty slots</a:t>
            </a: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3</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comes, it is in the memory and no page fault occurs.</a:t>
            </a: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3</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6 comes, the page fault occurs, we replace the middle element </a:t>
            </a:r>
            <a:r>
              <a:rPr lang="en-US" b="0" i="0" dirty="0" err="1">
                <a:effectLst/>
                <a:latin typeface="Times New Roman" panose="02020603050405020304" pitchFamily="18" charset="0"/>
                <a:cs typeface="Times New Roman" panose="02020603050405020304" pitchFamily="18" charset="0"/>
              </a:rPr>
              <a:t>i.e</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1 is removed.</a:t>
            </a:r>
            <a:endParaRPr lang="en-US" b="0" i="0" dirty="0">
              <a:effectLst/>
              <a:latin typeface="Times New Roman" panose="02020603050405020304" pitchFamily="18" charset="0"/>
              <a:cs typeface="Times New Roman" panose="02020603050405020304" pitchFamily="18" charset="0"/>
            </a:endParaRP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4</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5 comes, the page fault occurs again and middle element </a:t>
            </a:r>
            <a:r>
              <a:rPr lang="en-US" b="1" i="0" dirty="0">
                <a:effectLst/>
                <a:latin typeface="Times New Roman" panose="02020603050405020304" pitchFamily="18" charset="0"/>
                <a:cs typeface="Times New Roman" panose="02020603050405020304" pitchFamily="18" charset="0"/>
              </a:rPr>
              <a:t>6 is removed</a:t>
            </a:r>
            <a:endParaRPr lang="en-US" b="0" i="0" dirty="0">
              <a:effectLst/>
              <a:latin typeface="Times New Roman" panose="02020603050405020304" pitchFamily="18" charset="0"/>
              <a:cs typeface="Times New Roman" panose="02020603050405020304" pitchFamily="18" charset="0"/>
            </a:endParaRP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5</a:t>
            </a:r>
          </a:p>
          <a:p>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82944A5-3C25-E1D7-DB34-1CF9D6C4363B}"/>
                  </a:ext>
                </a:extLst>
              </p14:cNvPr>
              <p14:cNvContentPartPr/>
              <p14:nvPr/>
            </p14:nvContentPartPr>
            <p14:xfrm>
              <a:off x="3788368" y="3536390"/>
              <a:ext cx="360" cy="360"/>
            </p14:xfrm>
          </p:contentPart>
        </mc:Choice>
        <mc:Fallback xmlns="">
          <p:pic>
            <p:nvPicPr>
              <p:cNvPr id="4" name="Ink 3">
                <a:extLst>
                  <a:ext uri="{FF2B5EF4-FFF2-40B4-BE49-F238E27FC236}">
                    <a16:creationId xmlns:a16="http://schemas.microsoft.com/office/drawing/2014/main" id="{882944A5-3C25-E1D7-DB34-1CF9D6C4363B}"/>
                  </a:ext>
                </a:extLst>
              </p:cNvPr>
              <p:cNvPicPr/>
              <p:nvPr/>
            </p:nvPicPr>
            <p:blipFill>
              <a:blip r:embed="rId3"/>
              <a:stretch>
                <a:fillRect/>
              </a:stretch>
            </p:blipFill>
            <p:spPr>
              <a:xfrm>
                <a:off x="3725368" y="3473390"/>
                <a:ext cx="126000" cy="126000"/>
              </a:xfrm>
              <a:prstGeom prst="rect">
                <a:avLst/>
              </a:prstGeom>
            </p:spPr>
          </p:pic>
        </mc:Fallback>
      </mc:AlternateContent>
    </p:spTree>
    <p:extLst>
      <p:ext uri="{BB962C8B-B14F-4D97-AF65-F5344CB8AC3E}">
        <p14:creationId xmlns:p14="http://schemas.microsoft.com/office/powerpoint/2010/main" val="2420450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87A73F-B39C-E9CA-F112-56D60CDF9434}"/>
              </a:ext>
            </a:extLst>
          </p:cNvPr>
          <p:cNvSpPr>
            <a:spLocks noGrp="1"/>
          </p:cNvSpPr>
          <p:nvPr>
            <p:ph idx="1"/>
          </p:nvPr>
        </p:nvSpPr>
        <p:spPr>
          <a:xfrm>
            <a:off x="559837" y="447869"/>
            <a:ext cx="10793963" cy="5729094"/>
          </a:xfrm>
        </p:spPr>
        <p:txBody>
          <a:bodyPr>
            <a:normAutofit fontScale="92500" lnSpcReduction="10000"/>
          </a:bodyPr>
          <a:lstStyle/>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1 comes, there is again a page fault and again the middle element </a:t>
            </a:r>
            <a:r>
              <a:rPr lang="en-US" b="1" i="0" dirty="0">
                <a:effectLst/>
                <a:latin typeface="Times New Roman" panose="02020603050405020304" pitchFamily="18" charset="0"/>
                <a:cs typeface="Times New Roman" panose="02020603050405020304" pitchFamily="18" charset="0"/>
              </a:rPr>
              <a:t>5 is removed</a:t>
            </a:r>
            <a:endParaRPr lang="en-US" b="0" i="0" dirty="0">
              <a:effectLst/>
              <a:latin typeface="Times New Roman" panose="02020603050405020304" pitchFamily="18" charset="0"/>
              <a:cs typeface="Times New Roman" panose="02020603050405020304" pitchFamily="18" charset="0"/>
            </a:endParaRP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Page faults = 6</a:t>
            </a:r>
          </a:p>
          <a:p>
            <a:pPr algn="just">
              <a:lnSpc>
                <a:spcPct val="17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When page 3 comes, it is in memory, hence no page fault occurs.</a:t>
            </a:r>
          </a:p>
          <a:p>
            <a:pPr marL="0" indent="0" algn="just">
              <a:lnSpc>
                <a:spcPct val="170000"/>
              </a:lnSpc>
              <a:buNone/>
            </a:pPr>
            <a:r>
              <a:rPr lang="en-US" b="0" i="0" dirty="0">
                <a:effectLst/>
                <a:latin typeface="Times New Roman" panose="02020603050405020304" pitchFamily="18" charset="0"/>
                <a:cs typeface="Times New Roman" panose="02020603050405020304" pitchFamily="18" charset="0"/>
              </a:rPr>
              <a:t>Total page faults = 6</a:t>
            </a:r>
          </a:p>
          <a:p>
            <a:pPr algn="just">
              <a:lnSpc>
                <a:spcPct val="170000"/>
              </a:lnSpc>
            </a:pPr>
            <a:r>
              <a:rPr lang="en-US" b="0" i="0" dirty="0">
                <a:effectLst/>
                <a:latin typeface="Times New Roman" panose="02020603050405020304" pitchFamily="18" charset="0"/>
                <a:cs typeface="Times New Roman" panose="02020603050405020304" pitchFamily="18" charset="0"/>
              </a:rPr>
              <a:t>As we can see, the performance is not the best, but it's also not the worst. The performance in the random replacement algorithm depends on the choice of the page chosen at random.</a:t>
            </a:r>
          </a:p>
          <a:p>
            <a:endParaRPr lang="en-IN" dirty="0"/>
          </a:p>
        </p:txBody>
      </p:sp>
    </p:spTree>
    <p:extLst>
      <p:ext uri="{BB962C8B-B14F-4D97-AF65-F5344CB8AC3E}">
        <p14:creationId xmlns:p14="http://schemas.microsoft.com/office/powerpoint/2010/main" val="39965497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C4C2BF-84B2-5C17-1700-A1BC541A792E}"/>
              </a:ext>
            </a:extLst>
          </p:cNvPr>
          <p:cNvSpPr>
            <a:spLocks noGrp="1"/>
          </p:cNvSpPr>
          <p:nvPr>
            <p:ph idx="1"/>
          </p:nvPr>
        </p:nvSpPr>
        <p:spPr>
          <a:xfrm>
            <a:off x="699796" y="317241"/>
            <a:ext cx="10654004" cy="5859722"/>
          </a:xfrm>
        </p:spPr>
        <p:txBody>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Easy to understand and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extra data structure needed to implement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No overhead</a:t>
            </a:r>
          </a:p>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Disadvantages</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Can not be analyzed, may produce different performances for the same series</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Can suffer from </a:t>
            </a:r>
            <a:r>
              <a:rPr lang="en-US" sz="2400" b="0" i="0" dirty="0" err="1">
                <a:effectLst/>
                <a:latin typeface="Times New Roman" panose="02020603050405020304" pitchFamily="18" charset="0"/>
                <a:cs typeface="Times New Roman" panose="02020603050405020304" pitchFamily="18" charset="0"/>
              </a:rPr>
              <a:t>Belady’s</a:t>
            </a:r>
            <a:r>
              <a:rPr lang="en-US" sz="2400" b="0" i="0" dirty="0">
                <a:effectLst/>
                <a:latin typeface="Times New Roman" panose="02020603050405020304" pitchFamily="18" charset="0"/>
                <a:cs typeface="Times New Roman" panose="02020603050405020304" pitchFamily="18" charset="0"/>
              </a:rPr>
              <a:t> anomaly</a:t>
            </a:r>
          </a:p>
          <a:p>
            <a:endParaRPr lang="en-IN" dirty="0"/>
          </a:p>
        </p:txBody>
      </p:sp>
    </p:spTree>
    <p:extLst>
      <p:ext uri="{BB962C8B-B14F-4D97-AF65-F5344CB8AC3E}">
        <p14:creationId xmlns:p14="http://schemas.microsoft.com/office/powerpoint/2010/main" val="3514679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CD4A7F-221F-46DE-E03D-8E5D92F122D5}"/>
              </a:ext>
            </a:extLst>
          </p:cNvPr>
          <p:cNvSpPr>
            <a:spLocks noGrp="1"/>
          </p:cNvSpPr>
          <p:nvPr>
            <p:ph idx="1"/>
          </p:nvPr>
        </p:nvSpPr>
        <p:spPr>
          <a:xfrm>
            <a:off x="410547" y="485192"/>
            <a:ext cx="10943253" cy="5691771"/>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Q1.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Consider the following page reference string: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1, 2, 3, 4, 2, 1, 5, 6, 2, 1, 2, 3, 7, 6, 3, 2, 1, 2, 3, 6.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How many page faults would occur for the following replacement algorithms, assuming one, two, three, four, five, six, and seven frames? Remember that all frames are initially empty, so your first unique pages will cost one fault each.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LRU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FIFO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Optimal replacement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4954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39B6C-8897-A9C9-6559-BF06492CB346}"/>
              </a:ext>
            </a:extLst>
          </p:cNvPr>
          <p:cNvSpPr>
            <a:spLocks noGrp="1"/>
          </p:cNvSpPr>
          <p:nvPr>
            <p:ph type="title"/>
          </p:nvPr>
        </p:nvSpPr>
        <p:spPr>
          <a:xfrm>
            <a:off x="838200" y="365126"/>
            <a:ext cx="10515600" cy="623920"/>
          </a:xfrm>
        </p:spPr>
        <p:txBody>
          <a:bodyPr>
            <a:normAutofit fontScale="90000"/>
          </a:bodyPr>
          <a:lstStyle/>
          <a:p>
            <a:r>
              <a:rPr lang="en-US" b="1" i="0" dirty="0">
                <a:effectLst/>
                <a:latin typeface="Source Sans Pro" panose="020B0503030403020204" pitchFamily="34" charset="0"/>
              </a:rPr>
              <a:t>Why Need Page Replacement Algorithms?</a:t>
            </a:r>
            <a:endParaRPr lang="en-IN" dirty="0"/>
          </a:p>
        </p:txBody>
      </p:sp>
      <p:sp>
        <p:nvSpPr>
          <p:cNvPr id="3" name="Content Placeholder 2">
            <a:extLst>
              <a:ext uri="{FF2B5EF4-FFF2-40B4-BE49-F238E27FC236}">
                <a16:creationId xmlns:a16="http://schemas.microsoft.com/office/drawing/2014/main" id="{2BFE1944-CEB8-D94F-5F4C-8815AA9BC250}"/>
              </a:ext>
            </a:extLst>
          </p:cNvPr>
          <p:cNvSpPr>
            <a:spLocks noGrp="1"/>
          </p:cNvSpPr>
          <p:nvPr>
            <p:ph idx="1"/>
          </p:nvPr>
        </p:nvSpPr>
        <p:spPr>
          <a:xfrm>
            <a:off x="391885" y="1138334"/>
            <a:ext cx="11448661" cy="5354539"/>
          </a:xfrm>
        </p:spPr>
        <p:txBody>
          <a:bodyPr>
            <a:normAutofit fontScale="92500" lnSpcReduction="100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To understand why we need page replacement algorithms, we first need to know about page faults. Let’s see what is a page fault.</a:t>
            </a:r>
          </a:p>
          <a:p>
            <a:pPr algn="just">
              <a:lnSpc>
                <a:spcPct val="150000"/>
              </a:lnSpc>
            </a:pPr>
            <a:r>
              <a:rPr lang="en-US" sz="2400" b="1" i="0" dirty="0">
                <a:effectLst/>
                <a:latin typeface="Times New Roman" panose="02020603050405020304" pitchFamily="18" charset="0"/>
                <a:cs typeface="Times New Roman" panose="02020603050405020304" pitchFamily="18" charset="0"/>
              </a:rPr>
              <a:t>Page Fault:</a:t>
            </a:r>
            <a:r>
              <a:rPr lang="en-US" sz="2400" b="0" i="0" dirty="0">
                <a:effectLst/>
                <a:latin typeface="Times New Roman" panose="02020603050405020304" pitchFamily="18" charset="0"/>
                <a:cs typeface="Times New Roman" panose="02020603050405020304" pitchFamily="18" charset="0"/>
              </a:rPr>
              <a:t> A Page Fault occurs when a program running in CPU tries to access a page that is in the address space of that program, but the requested page is currently not loaded into the main physical memory, the RAM of the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Since the actual RAM is much less than the virtual memory the page faults occur. So whenever a page fault occurs, the Operating system has to replace an existing page in RAM with the newly requested page. In this scenario, page replacement algorithms help the Operating System in deciding which page to replace. The primary objective of all the page replacement algorithms is to minimize the number of page faults.</a:t>
            </a:r>
          </a:p>
          <a:p>
            <a:endParaRPr lang="en-IN" dirty="0"/>
          </a:p>
        </p:txBody>
      </p:sp>
    </p:spTree>
    <p:extLst>
      <p:ext uri="{BB962C8B-B14F-4D97-AF65-F5344CB8AC3E}">
        <p14:creationId xmlns:p14="http://schemas.microsoft.com/office/powerpoint/2010/main" val="21300057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BFCF8-7BDF-6CD1-6E86-31057525AC2D}"/>
              </a:ext>
            </a:extLst>
          </p:cNvPr>
          <p:cNvSpPr>
            <a:spLocks noGrp="1"/>
          </p:cNvSpPr>
          <p:nvPr>
            <p:ph idx="1"/>
          </p:nvPr>
        </p:nvSpPr>
        <p:spPr>
          <a:xfrm>
            <a:off x="503853" y="419878"/>
            <a:ext cx="10849947" cy="5757085"/>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Q2.</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Consider the following page reference string: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7, 2, 3, 1, 2, 5, 3, 4, 6, 7, 7, 1, 0, 5, 4, 6, 2, 3, 0 , 1.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Assuming demand paging with three frames, how many page faults would occur for the following replacement algorithms?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LRU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FIFO replacement </a:t>
            </a:r>
          </a:p>
          <a:p>
            <a:pPr marL="0" indent="0" algn="just">
              <a:lnSpc>
                <a:spcPct val="150000"/>
              </a:lnSpc>
              <a:buNone/>
            </a:pPr>
            <a:r>
              <a:rPr lang="en-US" sz="2400" dirty="0">
                <a:latin typeface="Times New Roman" panose="02020603050405020304" pitchFamily="18" charset="0"/>
                <a:cs typeface="Times New Roman" panose="02020603050405020304" pitchFamily="18" charset="0"/>
              </a:rPr>
              <a:t>• Optimal replacement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45322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8F2FE3-87CE-0AAC-3DD5-A0113FDD1E10}"/>
              </a:ext>
            </a:extLst>
          </p:cNvPr>
          <p:cNvSpPr>
            <a:spLocks noGrp="1"/>
          </p:cNvSpPr>
          <p:nvPr>
            <p:ph idx="1"/>
          </p:nvPr>
        </p:nvSpPr>
        <p:spPr/>
        <p:txBody>
          <a:bodyPr>
            <a:normAutofit/>
          </a:bodyPr>
          <a:lstStyle/>
          <a:p>
            <a:pPr marL="0" indent="0">
              <a:buNone/>
            </a:pPr>
            <a:r>
              <a:rPr lang="en-IN" sz="9000" dirty="0">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585470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972A9-C532-A0A9-6B59-0B741467628C}"/>
              </a:ext>
            </a:extLst>
          </p:cNvPr>
          <p:cNvSpPr>
            <a:spLocks noGrp="1"/>
          </p:cNvSpPr>
          <p:nvPr>
            <p:ph type="title"/>
          </p:nvPr>
        </p:nvSpPr>
        <p:spPr>
          <a:xfrm>
            <a:off x="838200" y="365126"/>
            <a:ext cx="10515600" cy="474630"/>
          </a:xfrm>
        </p:spPr>
        <p:txBody>
          <a:bodyPr>
            <a:normAutofit fontScale="90000"/>
          </a:bodyPr>
          <a:lstStyle/>
          <a:p>
            <a:r>
              <a:rPr lang="en-IN" b="1" i="0" dirty="0">
                <a:effectLst/>
                <a:latin typeface="Source Sans Pro" panose="020B0503030403020204" pitchFamily="34" charset="0"/>
              </a:rPr>
              <a:t>Page Replacement Algorithms </a:t>
            </a:r>
            <a:endParaRPr lang="en-IN" dirty="0"/>
          </a:p>
        </p:txBody>
      </p:sp>
      <p:sp>
        <p:nvSpPr>
          <p:cNvPr id="3" name="Content Placeholder 2">
            <a:extLst>
              <a:ext uri="{FF2B5EF4-FFF2-40B4-BE49-F238E27FC236}">
                <a16:creationId xmlns:a16="http://schemas.microsoft.com/office/drawing/2014/main" id="{C0EE77C5-2D28-9135-03F2-E679037AA322}"/>
              </a:ext>
            </a:extLst>
          </p:cNvPr>
          <p:cNvSpPr>
            <a:spLocks noGrp="1"/>
          </p:cNvSpPr>
          <p:nvPr>
            <p:ph idx="1"/>
          </p:nvPr>
        </p:nvSpPr>
        <p:spPr>
          <a:xfrm>
            <a:off x="513183" y="951722"/>
            <a:ext cx="11112759" cy="5541152"/>
          </a:xfrm>
        </p:spPr>
        <p:txBody>
          <a:bodyPr>
            <a:normAutofit/>
          </a:bodyPr>
          <a:lstStyle/>
          <a:p>
            <a:pPr marL="0" indent="0">
              <a:buNone/>
            </a:pPr>
            <a:r>
              <a:rPr lang="en-US" b="1" i="0" dirty="0">
                <a:solidFill>
                  <a:srgbClr val="C00000"/>
                </a:solidFill>
                <a:effectLst/>
                <a:latin typeface="Source Sans Pro" panose="020B0503030403020204" pitchFamily="34" charset="0"/>
              </a:rPr>
              <a:t>First In First Out (FIFO)</a:t>
            </a:r>
          </a:p>
          <a:p>
            <a:pPr algn="just">
              <a:lnSpc>
                <a:spcPct val="150000"/>
              </a:lnSpc>
            </a:pPr>
            <a:r>
              <a:rPr lang="en-US" sz="2400" b="0" i="0" dirty="0">
                <a:effectLst/>
                <a:latin typeface="Times New Roman" panose="02020603050405020304" pitchFamily="18" charset="0"/>
                <a:cs typeface="Times New Roman" panose="02020603050405020304" pitchFamily="18" charset="0"/>
              </a:rPr>
              <a:t>FIFO algorithm is the simplest of all the page replacement algorithms.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In this, we maintain a queue of all the pages that are in the memory currently.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oldest page in the memory is at the front-end of the queue and the most recent page is at the back or rear-end of the queue.</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Whenever a page fault occurs, the operating system looks at the front-end of the queue to know the page to be replaced by the newly requested page.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also adds this newly requested page at the rear-end and removes the oldest page from the front-end of the queue.</a:t>
            </a:r>
          </a:p>
          <a:p>
            <a:pPr marL="0" indent="0">
              <a:buNone/>
            </a:pPr>
            <a:endParaRPr lang="en-IN" dirty="0"/>
          </a:p>
        </p:txBody>
      </p:sp>
    </p:spTree>
    <p:extLst>
      <p:ext uri="{BB962C8B-B14F-4D97-AF65-F5344CB8AC3E}">
        <p14:creationId xmlns:p14="http://schemas.microsoft.com/office/powerpoint/2010/main" val="694940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091E57-3683-8E2A-99F6-DFA56851F1BE}"/>
              </a:ext>
            </a:extLst>
          </p:cNvPr>
          <p:cNvSpPr>
            <a:spLocks noGrp="1"/>
          </p:cNvSpPr>
          <p:nvPr>
            <p:ph idx="1"/>
          </p:nvPr>
        </p:nvSpPr>
        <p:spPr>
          <a:xfrm>
            <a:off x="289249" y="279918"/>
            <a:ext cx="11700588" cy="6410131"/>
          </a:xfrm>
        </p:spPr>
        <p:txBody>
          <a:bodyPr>
            <a:normAutofit/>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Example:</a:t>
            </a:r>
            <a:r>
              <a:rPr lang="en-US" sz="2400" b="0" i="0" dirty="0">
                <a:effectLst/>
                <a:latin typeface="Times New Roman" panose="02020603050405020304" pitchFamily="18" charset="0"/>
                <a:cs typeface="Times New Roman" panose="02020603050405020304" pitchFamily="18" charset="0"/>
              </a:rPr>
              <a:t> Consider the page reference string as 3, 1, 2, 1, 6, 5, 1, 3 with 3-page frames. Let’s try to find the number of page faults:</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DE683DE-2C58-3DEA-1799-98A1F856C2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4236" y="1446246"/>
            <a:ext cx="8434873" cy="5243804"/>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83A373AD-EDAE-640E-399D-41ED18791825}"/>
                  </a:ext>
                </a:extLst>
              </p14:cNvPr>
              <p14:cNvContentPartPr/>
              <p14:nvPr/>
            </p14:nvContentPartPr>
            <p14:xfrm>
              <a:off x="4499728" y="5617550"/>
              <a:ext cx="2416680" cy="523080"/>
            </p14:xfrm>
          </p:contentPart>
        </mc:Choice>
        <mc:Fallback xmlns="">
          <p:pic>
            <p:nvPicPr>
              <p:cNvPr id="7" name="Ink 6">
                <a:extLst>
                  <a:ext uri="{FF2B5EF4-FFF2-40B4-BE49-F238E27FC236}">
                    <a16:creationId xmlns:a16="http://schemas.microsoft.com/office/drawing/2014/main" id="{83A373AD-EDAE-640E-399D-41ED18791825}"/>
                  </a:ext>
                </a:extLst>
              </p:cNvPr>
              <p:cNvPicPr/>
              <p:nvPr/>
            </p:nvPicPr>
            <p:blipFill>
              <a:blip r:embed="rId4"/>
              <a:stretch>
                <a:fillRect/>
              </a:stretch>
            </p:blipFill>
            <p:spPr>
              <a:xfrm>
                <a:off x="4437088" y="5554550"/>
                <a:ext cx="2542320" cy="648720"/>
              </a:xfrm>
              <a:prstGeom prst="rect">
                <a:avLst/>
              </a:prstGeom>
            </p:spPr>
          </p:pic>
        </mc:Fallback>
      </mc:AlternateContent>
    </p:spTree>
    <p:extLst>
      <p:ext uri="{BB962C8B-B14F-4D97-AF65-F5344CB8AC3E}">
        <p14:creationId xmlns:p14="http://schemas.microsoft.com/office/powerpoint/2010/main" val="10286337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779557-4EC9-6466-6C7C-B8B277BC137F}"/>
              </a:ext>
            </a:extLst>
          </p:cNvPr>
          <p:cNvSpPr>
            <a:spLocks noGrp="1"/>
          </p:cNvSpPr>
          <p:nvPr>
            <p:ph idx="1"/>
          </p:nvPr>
        </p:nvSpPr>
        <p:spPr>
          <a:xfrm>
            <a:off x="186612" y="326570"/>
            <a:ext cx="11653935" cy="6372810"/>
          </a:xfrm>
        </p:spPr>
        <p:txBody>
          <a:bodyPr>
            <a:normAutofit fontScale="85000" lnSpcReduction="10000"/>
          </a:bodyPr>
          <a:lstStyle/>
          <a:p>
            <a:pPr algn="just">
              <a:lnSpc>
                <a:spcPct val="160000"/>
              </a:lnSpc>
              <a:buFont typeface="Arial" panose="020B0604020202020204" pitchFamily="34" charset="0"/>
              <a:buChar char="•"/>
            </a:pPr>
            <a:r>
              <a:rPr lang="en-US" sz="2600" b="1" i="0" dirty="0" err="1">
                <a:effectLst/>
                <a:latin typeface="Times New Roman" panose="02020603050405020304" pitchFamily="18" charset="0"/>
                <a:cs typeface="Times New Roman" panose="02020603050405020304" pitchFamily="18" charset="0"/>
              </a:rPr>
              <a:t>Belady's</a:t>
            </a:r>
            <a:r>
              <a:rPr lang="en-US" sz="2600" b="1" i="0" dirty="0">
                <a:effectLst/>
                <a:latin typeface="Times New Roman" panose="02020603050405020304" pitchFamily="18" charset="0"/>
                <a:cs typeface="Times New Roman" panose="02020603050405020304" pitchFamily="18" charset="0"/>
              </a:rPr>
              <a:t> anomaly:</a:t>
            </a:r>
            <a:r>
              <a:rPr lang="en-US" sz="2600" b="0" i="0" dirty="0">
                <a:effectLst/>
                <a:latin typeface="Times New Roman" panose="02020603050405020304" pitchFamily="18" charset="0"/>
                <a:cs typeface="Times New Roman" panose="02020603050405020304" pitchFamily="18" charset="0"/>
              </a:rPr>
              <a:t> Generally if we increase the number of frames in the memory, the number of page faults should decrease due to obvious reasons. </a:t>
            </a:r>
            <a:r>
              <a:rPr lang="en-US" sz="2600" b="0" i="0" dirty="0" err="1">
                <a:effectLst/>
                <a:latin typeface="Times New Roman" panose="02020603050405020304" pitchFamily="18" charset="0"/>
                <a:cs typeface="Times New Roman" panose="02020603050405020304" pitchFamily="18" charset="0"/>
              </a:rPr>
              <a:t>Belady’s</a:t>
            </a:r>
            <a:r>
              <a:rPr lang="en-US" sz="2600" b="0" i="0" dirty="0">
                <a:effectLst/>
                <a:latin typeface="Times New Roman" panose="02020603050405020304" pitchFamily="18" charset="0"/>
                <a:cs typeface="Times New Roman" panose="02020603050405020304" pitchFamily="18" charset="0"/>
              </a:rPr>
              <a:t> anomaly refers to the phenomena where increasing the number of frames in memory, increases the page faults as well.</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Initially, all of the slots are empty so page faults occur at 3,1,2.</a:t>
            </a:r>
          </a:p>
          <a:p>
            <a:pPr marL="0" indent="0" algn="just">
              <a:lnSpc>
                <a:spcPct val="16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1 comes, it is in the memory so no page fault occurs.</a:t>
            </a:r>
          </a:p>
          <a:p>
            <a:pPr marL="0" indent="0" algn="just">
              <a:lnSpc>
                <a:spcPct val="160000"/>
              </a:lnSpc>
              <a:buNone/>
            </a:pPr>
            <a:r>
              <a:rPr lang="en-US" sz="2600" b="0" i="0" dirty="0">
                <a:effectLst/>
                <a:latin typeface="Times New Roman" panose="02020603050405020304" pitchFamily="18" charset="0"/>
                <a:cs typeface="Times New Roman" panose="02020603050405020304" pitchFamily="18" charset="0"/>
              </a:rPr>
              <a:t>Page faults = 3</a:t>
            </a:r>
          </a:p>
          <a:p>
            <a:pPr algn="just">
              <a:lnSpc>
                <a:spcPct val="160000"/>
              </a:lnSpc>
              <a:buFont typeface="Arial" panose="020B0604020202020204" pitchFamily="34" charset="0"/>
              <a:buChar char="•"/>
            </a:pPr>
            <a:r>
              <a:rPr lang="en-US" sz="2600" b="0" i="0" dirty="0">
                <a:effectLst/>
                <a:latin typeface="Times New Roman" panose="02020603050405020304" pitchFamily="18" charset="0"/>
                <a:cs typeface="Times New Roman" panose="02020603050405020304" pitchFamily="18" charset="0"/>
              </a:rPr>
              <a:t>When page 6 comes, it is not present and a page fault occurs. Since there are no empty slots, we </a:t>
            </a:r>
            <a:r>
              <a:rPr lang="en-US" sz="2600" b="1" i="0" dirty="0">
                <a:effectLst/>
                <a:latin typeface="Times New Roman" panose="02020603050405020304" pitchFamily="18" charset="0"/>
                <a:cs typeface="Times New Roman" panose="02020603050405020304" pitchFamily="18" charset="0"/>
              </a:rPr>
              <a:t>remove the front of the queue, </a:t>
            </a:r>
            <a:r>
              <a:rPr lang="en-US" sz="2600" b="1" i="0" dirty="0" err="1">
                <a:effectLst/>
                <a:latin typeface="Times New Roman" panose="02020603050405020304" pitchFamily="18" charset="0"/>
                <a:cs typeface="Times New Roman" panose="02020603050405020304" pitchFamily="18" charset="0"/>
              </a:rPr>
              <a:t>i.e</a:t>
            </a:r>
            <a:r>
              <a:rPr lang="en-US" sz="2600" b="1" i="0" dirty="0">
                <a:effectLst/>
                <a:latin typeface="Times New Roman" panose="02020603050405020304" pitchFamily="18" charset="0"/>
                <a:cs typeface="Times New Roman" panose="02020603050405020304" pitchFamily="18" charset="0"/>
              </a:rPr>
              <a:t> 3.</a:t>
            </a:r>
            <a:endParaRPr lang="en-US" sz="2600" b="0"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sz="2600" b="0" i="0" dirty="0">
                <a:effectLst/>
                <a:latin typeface="Times New Roman" panose="02020603050405020304" pitchFamily="18" charset="0"/>
                <a:cs typeface="Times New Roman" panose="02020603050405020304" pitchFamily="18" charset="0"/>
              </a:rPr>
              <a:t>Page faults = 4</a:t>
            </a:r>
          </a:p>
          <a:p>
            <a:pPr>
              <a:lnSpc>
                <a:spcPct val="160000"/>
              </a:lnSpc>
            </a:pPr>
            <a:endParaRPr lang="en-IN"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2D97F388-13B5-F9CE-16DC-8E43248567DF}"/>
                  </a:ext>
                </a:extLst>
              </p14:cNvPr>
              <p14:cNvContentPartPr/>
              <p14:nvPr/>
            </p14:nvContentPartPr>
            <p14:xfrm>
              <a:off x="2080528" y="3023030"/>
              <a:ext cx="360" cy="360"/>
            </p14:xfrm>
          </p:contentPart>
        </mc:Choice>
        <mc:Fallback xmlns="">
          <p:pic>
            <p:nvPicPr>
              <p:cNvPr id="4" name="Ink 3">
                <a:extLst>
                  <a:ext uri="{FF2B5EF4-FFF2-40B4-BE49-F238E27FC236}">
                    <a16:creationId xmlns:a16="http://schemas.microsoft.com/office/drawing/2014/main" id="{2D97F388-13B5-F9CE-16DC-8E43248567DF}"/>
                  </a:ext>
                </a:extLst>
              </p:cNvPr>
              <p:cNvPicPr/>
              <p:nvPr/>
            </p:nvPicPr>
            <p:blipFill>
              <a:blip r:embed="rId3"/>
              <a:stretch>
                <a:fillRect/>
              </a:stretch>
            </p:blipFill>
            <p:spPr>
              <a:xfrm>
                <a:off x="2017888" y="2960390"/>
                <a:ext cx="126000" cy="126000"/>
              </a:xfrm>
              <a:prstGeom prst="rect">
                <a:avLst/>
              </a:prstGeom>
            </p:spPr>
          </p:pic>
        </mc:Fallback>
      </mc:AlternateContent>
    </p:spTree>
    <p:extLst>
      <p:ext uri="{BB962C8B-B14F-4D97-AF65-F5344CB8AC3E}">
        <p14:creationId xmlns:p14="http://schemas.microsoft.com/office/powerpoint/2010/main" val="1613084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14E165-2EAE-A49F-167C-FCADC1DDE03A}"/>
              </a:ext>
            </a:extLst>
          </p:cNvPr>
          <p:cNvSpPr>
            <a:spLocks noGrp="1"/>
          </p:cNvSpPr>
          <p:nvPr>
            <p:ph idx="1"/>
          </p:nvPr>
        </p:nvSpPr>
        <p:spPr>
          <a:xfrm>
            <a:off x="485192" y="466531"/>
            <a:ext cx="10868608" cy="5710432"/>
          </a:xfrm>
        </p:spPr>
        <p:txBody>
          <a:bodyPr>
            <a:normAutofit fontScale="85000" lnSpcReduction="10000"/>
          </a:bodyPr>
          <a:lstStyle/>
          <a:p>
            <a:pPr algn="just">
              <a:lnSpc>
                <a:spcPct val="16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When page 5 comes, it is also not present and hence a page fault occurs. The front of the queue </a:t>
            </a:r>
            <a:r>
              <a:rPr lang="en-US" sz="2800" b="0" i="0" dirty="0" err="1">
                <a:effectLst/>
                <a:latin typeface="Times New Roman" panose="02020603050405020304" pitchFamily="18" charset="0"/>
                <a:cs typeface="Times New Roman" panose="02020603050405020304" pitchFamily="18" charset="0"/>
              </a:rPr>
              <a:t>i.e</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1 is removed.</a:t>
            </a:r>
            <a:endParaRPr lang="en-US" sz="2800" b="0"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sz="2800" b="0" i="0" dirty="0">
                <a:effectLst/>
                <a:latin typeface="Times New Roman" panose="02020603050405020304" pitchFamily="18" charset="0"/>
                <a:cs typeface="Times New Roman" panose="02020603050405020304" pitchFamily="18" charset="0"/>
              </a:rPr>
              <a:t>Page faults = 5</a:t>
            </a:r>
          </a:p>
          <a:p>
            <a:pPr algn="just">
              <a:lnSpc>
                <a:spcPct val="16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When page 1 comes, it is not found in memory and again a page fault occurs. The front of the queue </a:t>
            </a:r>
            <a:r>
              <a:rPr lang="en-US" sz="2800" b="0" i="0" dirty="0" err="1">
                <a:effectLst/>
                <a:latin typeface="Times New Roman" panose="02020603050405020304" pitchFamily="18" charset="0"/>
                <a:cs typeface="Times New Roman" panose="02020603050405020304" pitchFamily="18" charset="0"/>
              </a:rPr>
              <a:t>i.e</a:t>
            </a:r>
            <a:r>
              <a:rPr lang="en-US" sz="2800" b="0" i="0" dirty="0">
                <a:effectLst/>
                <a:latin typeface="Times New Roman" panose="02020603050405020304" pitchFamily="18" charset="0"/>
                <a:cs typeface="Times New Roman" panose="02020603050405020304" pitchFamily="18" charset="0"/>
              </a:rPr>
              <a:t> </a:t>
            </a:r>
            <a:r>
              <a:rPr lang="en-US" sz="2800" b="1" i="0" dirty="0">
                <a:effectLst/>
                <a:latin typeface="Times New Roman" panose="02020603050405020304" pitchFamily="18" charset="0"/>
                <a:cs typeface="Times New Roman" panose="02020603050405020304" pitchFamily="18" charset="0"/>
              </a:rPr>
              <a:t>2 is removed.</a:t>
            </a:r>
            <a:endParaRPr lang="en-US" sz="2800" b="0" i="0" dirty="0">
              <a:effectLst/>
              <a:latin typeface="Times New Roman" panose="02020603050405020304" pitchFamily="18" charset="0"/>
              <a:cs typeface="Times New Roman" panose="02020603050405020304" pitchFamily="18" charset="0"/>
            </a:endParaRPr>
          </a:p>
          <a:p>
            <a:pPr marL="0" indent="0" algn="just">
              <a:lnSpc>
                <a:spcPct val="160000"/>
              </a:lnSpc>
              <a:buNone/>
            </a:pPr>
            <a:r>
              <a:rPr lang="en-US" sz="2800" b="0" i="0" dirty="0">
                <a:effectLst/>
                <a:latin typeface="Times New Roman" panose="02020603050405020304" pitchFamily="18" charset="0"/>
                <a:cs typeface="Times New Roman" panose="02020603050405020304" pitchFamily="18" charset="0"/>
              </a:rPr>
              <a:t>Page faults = 6</a:t>
            </a:r>
          </a:p>
          <a:p>
            <a:pPr algn="just">
              <a:lnSpc>
                <a:spcPct val="160000"/>
              </a:lnSpc>
              <a:buFont typeface="Arial" panose="020B0604020202020204" pitchFamily="34" charset="0"/>
              <a:buChar char="•"/>
            </a:pPr>
            <a:r>
              <a:rPr lang="en-US" sz="2800" b="0" i="0" dirty="0">
                <a:effectLst/>
                <a:latin typeface="Times New Roman" panose="02020603050405020304" pitchFamily="18" charset="0"/>
                <a:cs typeface="Times New Roman" panose="02020603050405020304" pitchFamily="18" charset="0"/>
              </a:rPr>
              <a:t>When page 3 comes, it is again not found in memory, a page fault occurs, and </a:t>
            </a:r>
            <a:r>
              <a:rPr lang="en-US" sz="2800" b="1" i="0" dirty="0">
                <a:effectLst/>
                <a:latin typeface="Times New Roman" panose="02020603050405020304" pitchFamily="18" charset="0"/>
                <a:cs typeface="Times New Roman" panose="02020603050405020304" pitchFamily="18" charset="0"/>
              </a:rPr>
              <a:t>page 6 is removed</a:t>
            </a:r>
            <a:r>
              <a:rPr lang="en-US" sz="2800" b="0" i="0" dirty="0">
                <a:effectLst/>
                <a:latin typeface="Times New Roman" panose="02020603050405020304" pitchFamily="18" charset="0"/>
                <a:cs typeface="Times New Roman" panose="02020603050405020304" pitchFamily="18" charset="0"/>
              </a:rPr>
              <a:t> being on top of the queue</a:t>
            </a:r>
          </a:p>
          <a:p>
            <a:pPr marL="0" indent="0" algn="just">
              <a:lnSpc>
                <a:spcPct val="160000"/>
              </a:lnSpc>
              <a:buNone/>
            </a:pPr>
            <a:r>
              <a:rPr lang="en-US" sz="2800" b="0" i="0" dirty="0">
                <a:effectLst/>
                <a:latin typeface="Times New Roman" panose="02020603050405020304" pitchFamily="18" charset="0"/>
                <a:cs typeface="Times New Roman" panose="02020603050405020304" pitchFamily="18" charset="0"/>
              </a:rPr>
              <a:t>Total page faults = 7</a:t>
            </a:r>
          </a:p>
          <a:p>
            <a:endParaRPr lang="en-IN" dirty="0"/>
          </a:p>
        </p:txBody>
      </p:sp>
    </p:spTree>
    <p:extLst>
      <p:ext uri="{BB962C8B-B14F-4D97-AF65-F5344CB8AC3E}">
        <p14:creationId xmlns:p14="http://schemas.microsoft.com/office/powerpoint/2010/main" val="875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0C95D-36AD-DE9A-0EF3-3A85FF606D2F}"/>
              </a:ext>
            </a:extLst>
          </p:cNvPr>
          <p:cNvSpPr>
            <a:spLocks noGrp="1"/>
          </p:cNvSpPr>
          <p:nvPr>
            <p:ph type="title"/>
          </p:nvPr>
        </p:nvSpPr>
        <p:spPr/>
        <p:txBody>
          <a:bodyPr>
            <a:normAutofit/>
          </a:bodyPr>
          <a:lstStyle/>
          <a:p>
            <a:pPr algn="just">
              <a:lnSpc>
                <a:spcPct val="150000"/>
              </a:lnSpc>
            </a:pPr>
            <a:r>
              <a:rPr lang="en-US" sz="2400" b="0" i="0" dirty="0">
                <a:solidFill>
                  <a:srgbClr val="333333"/>
                </a:solidFill>
                <a:effectLst/>
                <a:latin typeface="Times New Roman" panose="02020603050405020304" pitchFamily="18" charset="0"/>
                <a:cs typeface="Times New Roman" panose="02020603050405020304" pitchFamily="18" charset="0"/>
              </a:rPr>
              <a:t>2.Consider the page reference string of size 12: 1, 2, 3, 4, 5, 1, 3, 1, 6, 3, 2, 3 with frame size 4(i.e. maximum 4 pages in a frame).</a:t>
            </a:r>
            <a:endParaRPr lang="en-IN" sz="2400" dirty="0">
              <a:latin typeface="Times New Roman" panose="02020603050405020304" pitchFamily="18" charset="0"/>
              <a:cs typeface="Times New Roman" panose="02020603050405020304" pitchFamily="18" charset="0"/>
            </a:endParaRPr>
          </a:p>
        </p:txBody>
      </p:sp>
      <p:pic>
        <p:nvPicPr>
          <p:cNvPr id="2050" name="Picture 2">
            <a:extLst>
              <a:ext uri="{FF2B5EF4-FFF2-40B4-BE49-F238E27FC236}">
                <a16:creationId xmlns:a16="http://schemas.microsoft.com/office/drawing/2014/main" id="{87AC4C01-A32C-D2E4-22FC-8B8B4ADEF2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268" y="1866123"/>
            <a:ext cx="8938727" cy="4842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3782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F11C5B-240D-A1FC-2B11-2B8DF1197A23}"/>
              </a:ext>
            </a:extLst>
          </p:cNvPr>
          <p:cNvSpPr>
            <a:spLocks noGrp="1"/>
          </p:cNvSpPr>
          <p:nvPr>
            <p:ph idx="1"/>
          </p:nvPr>
        </p:nvSpPr>
        <p:spPr>
          <a:xfrm>
            <a:off x="447869" y="447868"/>
            <a:ext cx="11392678" cy="6167535"/>
          </a:xfrm>
        </p:spPr>
        <p:txBody>
          <a:bodyPr>
            <a:normAutofit lnSpcReduction="10000"/>
          </a:bodyPr>
          <a:lstStyle/>
          <a:p>
            <a:pPr algn="just">
              <a:lnSpc>
                <a:spcPct val="150000"/>
              </a:lnSpc>
            </a:pPr>
            <a:r>
              <a:rPr lang="en-US" sz="2400" b="1" i="0" dirty="0">
                <a:effectLst/>
                <a:latin typeface="Times New Roman" panose="02020603050405020304" pitchFamily="18" charset="0"/>
                <a:cs typeface="Times New Roman" panose="02020603050405020304" pitchFamily="18" charset="0"/>
              </a:rPr>
              <a:t>Total Page Fault = 9</a:t>
            </a:r>
            <a:endParaRPr lang="en-US" sz="2400" b="0" i="0" dirty="0">
              <a:effectLst/>
              <a:latin typeface="Times New Roman" panose="02020603050405020304" pitchFamily="18" charset="0"/>
              <a:cs typeface="Times New Roman" panose="02020603050405020304" pitchFamily="18" charset="0"/>
            </a:endParaRPr>
          </a:p>
          <a:p>
            <a:pPr algn="just">
              <a:lnSpc>
                <a:spcPct val="150000"/>
              </a:lnSpc>
            </a:pPr>
            <a:r>
              <a:rPr lang="en-US" sz="2400" b="0" i="0" dirty="0">
                <a:effectLst/>
                <a:latin typeface="Times New Roman" panose="02020603050405020304" pitchFamily="18" charset="0"/>
                <a:cs typeface="Times New Roman" panose="02020603050405020304" pitchFamily="18" charset="0"/>
              </a:rPr>
              <a:t>Initially, all 4 slots are empty, so when 1, 2, 3, 4 came they are allocated to the empty slots in order of their arrival. This is page fault as 1, 2, 3, 4 are not available in memory.</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5 comes, it is not available in memory so page fault occurs and it replaces the oldest page in memory, i.e., 1.</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1 comes, it is not available in memory so page fault occurs and it replaces the oldest page in memory, i.e., 2.</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3,1 comes, it is available in the memory, i.e., Page Hit, so no replacement occurs.</a:t>
            </a:r>
          </a:p>
          <a:p>
            <a:pPr algn="just">
              <a:lnSpc>
                <a:spcPct val="150000"/>
              </a:lnSpc>
            </a:pPr>
            <a:r>
              <a:rPr lang="en-US" sz="2400" b="0" i="0" dirty="0">
                <a:effectLst/>
                <a:latin typeface="Times New Roman" panose="02020603050405020304" pitchFamily="18" charset="0"/>
                <a:cs typeface="Times New Roman" panose="02020603050405020304" pitchFamily="18" charset="0"/>
              </a:rPr>
              <a:t>When 6 comes, it is not available in memory so page fault occurs and it replaces the oldest page in memory, i.e., 3.</a:t>
            </a:r>
          </a:p>
          <a:p>
            <a:pPr marL="0" indent="0">
              <a:buNone/>
            </a:pPr>
            <a:endParaRPr lang="en-IN" dirty="0"/>
          </a:p>
        </p:txBody>
      </p:sp>
    </p:spTree>
    <p:extLst>
      <p:ext uri="{BB962C8B-B14F-4D97-AF65-F5344CB8AC3E}">
        <p14:creationId xmlns:p14="http://schemas.microsoft.com/office/powerpoint/2010/main" val="11669767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3465</TotalTime>
  <Words>2588</Words>
  <Application>Microsoft Office PowerPoint</Application>
  <PresentationFormat>Widescreen</PresentationFormat>
  <Paragraphs>161</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Source Sans Pro</vt:lpstr>
      <vt:lpstr>Times New Roman</vt:lpstr>
      <vt:lpstr>Office Theme</vt:lpstr>
      <vt:lpstr>Page replacement algorithm</vt:lpstr>
      <vt:lpstr>PowerPoint Presentation</vt:lpstr>
      <vt:lpstr>Why Need Page Replacement Algorithms?</vt:lpstr>
      <vt:lpstr>Page Replacement Algorithms </vt:lpstr>
      <vt:lpstr>PowerPoint Presentation</vt:lpstr>
      <vt:lpstr>PowerPoint Presentation</vt:lpstr>
      <vt:lpstr>PowerPoint Presentation</vt:lpstr>
      <vt:lpstr>2.Consider the page reference string of size 12: 1, 2, 3, 4, 5, 1, 3, 1, 6, 3, 2, 3 with frame size 4(i.e. maximum 4 pages in a frame).</vt:lpstr>
      <vt:lpstr>PowerPoint Presentation</vt:lpstr>
      <vt:lpstr>PowerPoint Presentation</vt:lpstr>
      <vt:lpstr>Optimal Page Replacement</vt:lpstr>
      <vt:lpstr>Example: Let6, 5, 1, 3 with 3-page frames as we saw in FIFO. This also helps you understand how Optimal Page replacement works the best.</vt:lpstr>
      <vt:lpstr>PowerPoint Presentation</vt:lpstr>
      <vt:lpstr>PowerPoint Presentation</vt:lpstr>
      <vt:lpstr>Least Recently Used (LRU) Page Replacement Algorithm</vt:lpstr>
      <vt:lpstr>PowerPoint Presentation</vt:lpstr>
      <vt:lpstr>PowerPoint Presentation</vt:lpstr>
      <vt:lpstr>PowerPoint Presentation</vt:lpstr>
      <vt:lpstr>PowerPoint Presentation</vt:lpstr>
      <vt:lpstr>Last In First Out (LIFO) Page Replacement Algorithm</vt:lpstr>
      <vt:lpstr>Example: Let’s see how the LIFO performs for our example string of 3, 1, 2, 1, 6, 5, 1, 3 with 3-page frames:</vt:lpstr>
      <vt:lpstr>PowerPoint Presentation</vt:lpstr>
      <vt:lpstr>PowerPoint Presentation</vt:lpstr>
      <vt:lpstr>Random Page Replacement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Akash Kadao</dc:creator>
  <cp:lastModifiedBy>Akash Kadao</cp:lastModifiedBy>
  <cp:revision>29</cp:revision>
  <dcterms:created xsi:type="dcterms:W3CDTF">2022-12-03T13:48:57Z</dcterms:created>
  <dcterms:modified xsi:type="dcterms:W3CDTF">2024-01-08T17:03:04Z</dcterms:modified>
</cp:coreProperties>
</file>