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74" r:id="rId4"/>
    <p:sldId id="275" r:id="rId5"/>
    <p:sldId id="276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16:24:36.3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373 781 24575,'81'-32'0,"-52"20"0,33-10 0,137-27 0,210-24 0,-287 60 0,211 7 0,-307 6 0,-52 2 0,0 0 0,-35 9 0,9-2 0,-462 96 0,360-69 0,94-25 0,0 4 0,1 1 0,-68 31 0,82-29 0,-64 18 0,104-33 0,0-1 0,0 1 0,1 0 0,0 0 0,-1 0 0,1 0 0,0 1 0,1 0 0,-1-1 0,0 1 0,1 1 0,0-1 0,0 1 0,1-1 0,-5 9 0,1-1 0,1 1 0,0 0 0,1 0 0,-6 28 0,9-31 0,-1 0 0,2 0 0,0 1 0,0-1 0,1 0 0,0 1 0,1-1 0,0 0 0,0 0 0,1 0 0,0 0 0,9 15 0,-6-14 0,1 0 0,0 0 0,1-1 0,0 0 0,1 0 0,0-1 0,0 0 0,1-1 0,13 9 0,-3-5 0,1 0 0,0-1 0,1-1 0,0-2 0,0 0 0,1-1 0,-1-1 0,2-1 0,-1-1 0,41 1 0,-56-4 0,2-1 0,-1 0 0,0 0 0,1 0 0,-1-1 0,14-4 0,-21 5 0,1-1 0,-1 0 0,0 0 0,0 0 0,0-1 0,1 1 0,-1 0 0,-1-1 0,1 1 0,0-1 0,0 0 0,-1 0 0,1 1 0,0-1 0,-1 0 0,0 0 0,0-1 0,1 1 0,-1 0 0,0 0 0,-1 0 0,1-1 0,0 1 0,-1-1 0,1-4 0,0 0 0,-1 0 0,-1-1 0,1 1 0,-1 0 0,0-1 0,-1 1 0,0 0 0,0 0 0,0 0 0,-7-12 0,-5-8 0,-22-31 0,36 57 0,-16-20 0,-1 0 0,-38-36 0,32 36 0,-35-46 0,2 0 0,42 53 0,1-1 0,1-1 0,0 1 0,1-2 0,1 0 0,-16-34 0,2-23 0,9 26 0,-35-75 0,36 97 0,-1 0 0,-23-30 0,24 38 0,8 12 0,0-1 0,0-1 0,1 1 0,-6-12 0,4 6 0,-1 1 0,0 0 0,-1 1 0,0-1 0,-15-13 0,11 11 0,-23-30 0,35 44 0,1-1 0,0 1 0,-1-1 0,1 0 0,-1 0 0,1 1 0,0-1 0,0 0 0,-1 1 0,1-1 0,0 0 0,0 0 0,0 0 0,0 1 0,0-1 0,0 0 0,0 0 0,0 0 0,0 1 0,0-1 0,1 0 0,-1 0 0,0 1 0,0-1 0,1 0 0,-1 1 0,1-2 0,1 0 0,-1 0 0,1 1 0,-1-1 0,1 1 0,0-1 0,0 1 0,0 0 0,0 0 0,3-2 0,4-1 0,1 1 0,-1 0 0,15-2 0,27-1 0,-1 3 0,93 5 0,-36 1 0,-87-3 0,0 0 0,1-2 0,-1 0 0,0-1 0,-1-1 0,1-1 0,23-9 0,-15 3 0,0 2 0,1 1 0,0 2 0,0 0 0,0 2 0,55-1 0,-72 4 0,0 0 0,-1-1 0,1-1 0,-1 0 0,0 0 0,19-9 0,-16 6 0,0 1 0,0 1 0,27-6 0,-17 8 0,0 0 0,0 2 0,0 1 0,0 1 0,0 0 0,0 2 0,0 1 0,-1 1 0,29 11 0,-39-12 0,-4-2 0,0 0 0,0 0 0,0 2 0,0-1 0,12 9 0,-20-12 0,0 0 0,0 0 0,0 0 0,0 0 0,0 0 0,0 0 0,0 0 0,0 0 0,-1 0 0,1 1 0,0-1 0,-1 0 0,1 0 0,-1 1 0,0-1 0,1 0 0,-1 1 0,0-1 0,0 2 0,0-1 0,-1 0 0,1 0 0,-1 0 0,0 0 0,1 0 0,-1 0 0,0 0 0,0 0 0,-1-1 0,1 1 0,0 0 0,0-1 0,-1 1 0,1-1 0,-1 1 0,-3 1 0,-2 2 0,-1 0 0,0-1 0,0 0 0,0 0 0,0-1 0,-13 3 0,-32 15 0,5 12 0,38-25 0,0-1 0,-1 0 0,0 0 0,-22 9 0,-62 27 0,70-29 0,-1-2 0,0-1 0,-28 7 0,28-10 0,1 1 0,-28 14 0,37-15 0,-1 0 0,0-1 0,0-1 0,0-1 0,-1 0 0,0-2 0,-20 3 0,1-4 0,-1 2 0,1 2 0,-58 15 0,71-15 0,-1-1 0,-1-1 0,-37 1 0,-81-6 0,54-1 0,-22 1 0,112 1 0,-1 0 0,1 0 0,-1 0 0,1 0 0,-1 0 0,1 0 0,-1 0 0,1 0 0,-1 0 0,0 0 0,1 0 0,-1 0 0,1 0 0,-1 0 0,1 0 0,-1-1 0,1 1 0,-1 0 0,1 0 0,-1-1 0,1 1 0,0 0 0,-1-1 0,1 1 0,-1 0 0,1-1 0,0 1 0,-1-1 0,1 1 0,0-1 0,-1 1 0,1-2 0,14-10 0,35-11 0,-46 22 0,47-18 0,1 2 0,1 2 0,0 3 0,0 2 0,2 2 0,-1 3 0,0 1 0,1 4 0,84 9 0,-105-3 0,-1 1 0,0 2 0,0 1 0,-1 1 0,35 20 0,-23-15 0,-30-12 0,-1 1 0,21 11 0,-29-14 0,-1 0 0,1 1 0,-1-1 0,0 1 0,0 0 0,0 0 0,0 1 0,0-1 0,-1 0 0,1 1 0,-1 0 0,3 6 0,1 2 0,-1 2 0,0-1 0,-1 0 0,-1 1 0,0 0 0,-1 0 0,1 18 0,-3-27 0,0 0 0,0 0 0,-1 0 0,0-1 0,0 1 0,0 0 0,0-1 0,-1 1 0,1 0 0,-1-1 0,-1 0 0,1 1 0,0-1 0,-1 0 0,0 0 0,0-1 0,0 1 0,-1-1 0,1 1 0,-1-1 0,0 0 0,0 0 0,0-1 0,-8 5 0,-10 2-195,0-1 0,-1-1 0,0 0 0,0-2 0,-1-1 0,-45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16:29:38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16:29:38.7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16:29:50.1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1105 1717 24575,'14'-8'0,"-1"-1"0,0 0 0,0-1 0,0-1 0,-2 0 0,1 0 0,18-24 0,-5 5 0,297-298 0,-248 264 0,2 3 0,143-87 0,-158 113 0,2 2 0,89-33 0,-122 56 0,1 1 0,0 1 0,0 1 0,0 2 0,1 2 0,-1 1 0,52 2 0,227 5 0,-59-4 0,-245-1 0,-1 0 0,0 1 0,1 0 0,-1 0 0,0 0 0,0 0 0,1 1 0,-1 0 0,7 4 0,-10-5 0,0 1 0,0-1 0,0 1 0,-1-1 0,1 1 0,-1 0 0,1 0 0,-1 0 0,1 0 0,-1 0 0,0 0 0,0 1 0,0-1 0,0 0 0,0 0 0,-1 1 0,1-1 0,-1 0 0,1 1 0,-1-1 0,0 1 0,0-1 0,0 3 0,-2 7 0,0 1 0,0-1 0,-1 0 0,0 0 0,-1 0 0,-1-1 0,0 1 0,-8 13 0,-57 86 0,40-72 0,-1-2 0,-45 42 0,8-9 0,49-51 0,-1 0 0,-1-2 0,0 0 0,-42 24 0,-101 42 0,91-49 0,6-6 0,-1-3 0,-95 21 0,56-16 0,91-25 0,1 1 0,0 1 0,-19 11 0,-3 2 0,24-16 0,13-4 0,-1-1 0,1 1 0,0-1 0,0 1 0,0-1 0,0 0 0,0 1 0,0-1 0,0 1 0,0-1 0,0 1 0,0-1 0,1 1 0,-1-1 0,0 1 0,0-1 0,0 1 0,1-1 0,-1 1 0,0-1 0,1 1 0,-1-1 0,0 1 0,1 0 0,-1-1 0,0 1 0,1-1 0,-1 1 0,1 0 0,0-1 0,25-30 0,1 2 0,2 0 0,58-44 0,-31 27 0,783-653-1098,-712 596 1078,141-87-1,-224 163 16,1 2 0,2 1 0,0 3 0,1 2 0,1 2 0,1 2 0,70-12 0,-99 24 123,0 0 0,0 2 0,0 1 0,30 3-1,-45-3-80,-1 1 0,0 1 0,0-1 0,0 1 0,1 0 0,-1 0 0,-1 0-1,1 0 1,0 1 0,4 4 0,-6-5-27,-1 0-1,0 0 1,0 0 0,0 1-1,0-1 1,0 1 0,-1 0 0,1-1-1,-1 1 1,0 0 0,0 0-1,0 0 1,0 0 0,0 0-1,0 0 1,-1 0 0,0 0 0,1 6-1,-2-4-9,1 0 0,-1 0 0,1 0 0,-1-1 0,-1 1 0,1 0 0,-1 0 0,0-1 0,0 1 0,0-1 0,-6 8 0,-37 42 0,34-43 0,-194 180 0,121-118 0,1-3 0,-2-4 0,-4-4 0,-2-3 0,-2-5 0,-3-4 0,-136 51 0,135-64 0,-756 292 0,813-314 0,27-12 0,11-5 0,19-14 0,78-53 0,135-72 0,-129 82 0,310-196 0,-90 55 0,-269 168 0,69-30 0,-104 55 0,0 0 0,0 1 0,0 1 0,1 1 0,0 0 0,0 1 0,0 1 0,29 0 0,-46 2 0,1 0 0,0 0 0,0 0 0,0 1 0,0-1 0,0 0 0,0 1 0,0-1 0,-1 1 0,1 0 0,0-1 0,0 1 0,-1 0 0,1 0 0,0 0 0,-1 0 0,1 1 0,-1-1 0,0 0 0,1 1 0,-1-1 0,2 3 0,-2-2 0,-1 0 0,1 1 0,0-1 0,-1 0 0,0 1 0,1-1 0,-1 1 0,0-1 0,0 0 0,-1 1 0,1-1 0,0 1 0,-1-1 0,1 0 0,-2 4 0,-4 9 0,-1 0 0,0 0 0,-1-1 0,-11 16 0,14-23 0,-83 115 0,-176 187 0,193-237 0,-137 106 0,92-93 0,54-41 0,-64 57 0,52-32 0,-92 89 0,123-114 0,16-17 0,2 1 0,-43 58 0,66-82 0,0 0 0,-1 0 0,0 0 0,0 0 0,0-1 0,0 0 0,0 1 0,-1-1 0,1-1 0,-1 1 0,0 0 0,-6 2 0,7-4 0,1 0 0,-1-1 0,0 1 0,1-1 0,-1 0 0,1 0 0,-1 0 0,1 0 0,-1-1 0,0 1 0,1-1 0,-1 1 0,1-1 0,-1 0 0,1 0 0,0 0 0,-1 0 0,1 0 0,0-1 0,0 1 0,0-1 0,0 0 0,-3-3 0,-2-1 0,0-2 0,0 1 0,1-1 0,0 0 0,1 0 0,0-1 0,-6-12 0,-24-69 0,25 62 0,-5-22 0,-11-55 0,19 66 0,-3 1 0,-1 0 0,-20-48 0,10 38 0,14 30 0,-1 0 0,-19-33 0,-130-212 0,144 244 0,0 1 0,-1 0 0,-28-28 0,29 34 0,1 0 0,1-1 0,0 0 0,1-1 0,0-1 0,1 1 0,-12-27 0,9 7 0,-2 1 0,-1 0 0,-2 1 0,0 1 0,-3 0 0,-24-29 0,25 35 0,0-1 0,2 0 0,1-2 0,2 0 0,-18-46 0,30 69 0,0 1 0,1-1 0,-1 0 0,1 1 0,-1-9 0,2 12 0,0 0 0,0 0 0,0 0 0,0 1 0,0-1 0,0 0 0,0 0 0,0 0 0,0 0 0,1 1 0,-1-1 0,0 0 0,1 0 0,-1 1 0,0-1 0,1 0 0,-1 0 0,1 1 0,-1-1 0,1 0 0,-1 1 0,1-1 0,-1 1 0,1-1 0,0 1 0,-1-1 0,1 1 0,0-1 0,0 1 0,-1 0 0,1-1 0,0 1 0,0 0 0,0 0 0,-1-1 0,1 1 0,0 0 0,0 0 0,0 0 0,0 0 0,-1 0 0,2 0 0,11 2 0,0-1 0,-1 2 0,1-1 0,-1 2 0,0 0 0,0 0 0,-1 1 0,1 1 0,-1 0 0,0 0 0,0 1 0,11 9 0,-3 0 0,0 1 0,-1 1 0,0 1 0,-1 0 0,16 26 0,-23-28 0,-1 0 0,-1 1 0,0 0 0,-1 0 0,-1 1 0,-1 0 0,-1 0 0,0 0 0,1 25 0,-5-38 0,-1-1 0,1 1 0,-1-1 0,0 1 0,0-1 0,-1 1 0,0-1 0,0 0 0,0 0 0,0 0 0,-1 0 0,0 0 0,0 0 0,0-1 0,-1 0 0,1 1 0,-1-1 0,0-1 0,0 1 0,-1 0 0,1-1 0,-1 0 0,0 0 0,0 0 0,0-1 0,-5 2 0,-6 3 0,-1-1 0,0 0 0,0-1 0,-1-1 0,1-1 0,-32 2 0,28-4 0,9 0 0,-1 0 0,1-1 0,-1 0 0,-13-3 0,23 3 0,0-1 0,1 1 0,-1-1 0,1 0 0,-1 0 0,1 0 0,-1 0 0,1 0 0,0-1 0,-1 1 0,1-1 0,0 1 0,0-1 0,0 0 0,0 0 0,0 0 0,1 0 0,-1 0 0,1 0 0,-1 0 0,1-1 0,0 1 0,0-1 0,-2-3 0,0-11 0,0 1 0,1 0 0,0-1 0,2 1 0,0-1 0,1 0 0,0 1 0,1 0 0,1-1 0,1 1 0,0 0 0,1 0 0,1 1 0,0 0 0,12-20 0,-11 24 0,1 0 0,0 0 0,1 1 0,0 1 0,0-1 0,1 1 0,21-15 0,-9 10 0,0 1 0,0 1 0,29-11 0,-44 20 0,-1 1 0,1 0 0,0 1 0,0 0 0,0 0 0,0 0 0,0 1 0,8 0 0,-13 0 0,-1 0 0,1 0 0,0 0 0,-1 0 0,1 1 0,-1-1 0,1 1 0,0-1 0,-1 1 0,1-1 0,-1 1 0,1 0 0,-1 0 0,0 0 0,1 0 0,-1 0 0,0 0 0,0 0 0,1 0 0,-1 0 0,0 1 0,0-1 0,0 0 0,-1 1 0,1-1 0,0 1 0,0-1 0,-1 1 0,1-1 0,-1 1 0,1 0 0,-1-1 0,0 1 0,0 0 0,0-1 0,0 1 0,0-1 0,0 1 0,0 3 0,-2 0 0,1 1 0,-1-1 0,0 0 0,-1 0 0,1 0 0,-1 0 0,0 0 0,0-1 0,0 1 0,-1-1 0,1 0 0,-1 0 0,-7 6 0,-4 2 0,1-1 0,-30 17 0,20-16 0,0-1 0,-1-2 0,-1 0 0,0-2 0,0 0 0,0-2 0,-1-1 0,1-1 0,-1-1 0,0-2 0,0 0 0,-35-6 0,57 5 0,-1 0 0,1 0 0,0-1 0,0 1 0,0-1 0,0 0 0,0-1 0,0 1 0,0-1 0,1 0 0,-8-6 0,11 8 0,0 0 0,0 0 0,0-1 0,0 1 0,0-1 0,0 1 0,0-1 0,0 1 0,0-1 0,1 1 0,-1-1 0,1 1 0,-1-1 0,1 0 0,0 0 0,0 1 0,0-1 0,-1 0 0,2 1 0,-1-1 0,0 0 0,0 1 0,0-1 0,1 0 0,-1 1 0,1-1 0,-1 0 0,1 1 0,0-1 0,0 1 0,0-1 0,0 1 0,0 0 0,0-1 0,0 1 0,0 0 0,0-1 0,0 1 0,2-1 0,15-12 0,1 0 0,-1 2 0,2 0 0,0 1 0,0 1 0,27-9 0,-27 10 0,0 0 0,4-2 0,-1 1 0,2 0 0,-1 2 0,1 1 0,37-5 0,-61 11 0,1 1 0,0 0 0,-1 0 0,1 0 0,0 0 0,-1 0 0,1 0 0,0 0 0,-1 0 0,1 1 0,0-1 0,-1 1 0,1-1 0,1 2 0,-2-2 0,-1 1 0,0-1 0,0 1 0,0-1 0,0 1 0,0-1 0,0 0 0,0 1 0,0-1 0,0 1 0,0-1 0,0 1 0,0-1 0,0 0 0,-1 1 0,1-1 0,0 1 0,0-1 0,0 0 0,0 1 0,-1-1 0,1 0 0,0 1 0,0-1 0,-1 0 0,1 1 0,0-1 0,-1 0 0,1 1 0,0-1 0,-1 0 0,1 0 0,-1 1 0,-5 3 0,0 0 0,0 0 0,0-1 0,-1 1 0,-10 3 0,-14 2 0,-1-1 0,1-2 0,-60 4 0,-101-8 0,172-2 0,12 0 0,-1 0 0,1 0 0,-1-1 0,1-1 0,0 1 0,0-1 0,-12-4 0,17 4 0,1 1 0,0 0 0,0-1 0,0 1 0,0-1 0,0 0 0,0 1 0,0-1 0,0 0 0,1 0 0,-1 0 0,1-1 0,0 1 0,-1 0 0,1 0 0,0-1 0,0 1 0,1-1 0,-1 1 0,0-1 0,1 1 0,-1-1 0,1 1 0,0-1 0,0 0 0,0 1 0,0-1 0,1-3 0,0 0 0,1 0 0,-1 0 0,1 0 0,0 0 0,0 1 0,1-1 0,0 1 0,0-1 0,0 1 0,0 0 0,9-9 0,2-2 0,2 1 0,18-14 0,-7 7 0,1 2 0,1 1 0,1 1 0,0 2 0,2 1 0,-1 1 0,2 2 0,0 1 0,0 2 0,1 1 0,0 1 0,40-1 0,-65 7 0,0 1 0,0 0 0,1 0 0,-1 1 0,0 0 0,0 1 0,-1 0 0,1 0 0,0 1 0,-1 1 0,1-1 0,-1 1 0,12 8 0,-16-9 0,1 1 0,-1 0 0,1 1 0,-1-1 0,-1 1 0,1-1 0,-1 1 0,0 0 0,0 1 0,0-1 0,0 0 0,-1 1 0,0 0 0,-1-1 0,1 1 0,-1 0 0,0 0 0,0 0 0,-1 0 0,0 0 0,0 8 0,-1-8 0,1 0 0,-1 0 0,-1 0 0,1 0 0,-1 0 0,0 0 0,-1 0 0,1-1 0,-1 1 0,0-1 0,0 1 0,-1-1 0,0 0 0,0-1 0,0 1 0,0-1 0,-1 1 0,0-1 0,1-1 0,-1 1 0,-1-1 0,1 0 0,-12 5 0,1-1 0,0-1 0,-1 0 0,0-1 0,0-1 0,0-1 0,-1 0 0,-20-1 0,22-1 0,-8 0 0,1 0 0,-43-6 0,61 5 0,1-1 0,-1 0 0,1 0 0,0 0 0,0 0 0,0 0 0,0-1 0,0 0 0,0 0 0,0 0 0,0 0 0,0-1 0,1 1 0,0-1 0,-1 0 0,1 0 0,0 0 0,0-1 0,1 1 0,-1-1 0,-3-7 0,4 7 0,1 0 0,1 0 0,-1 0 0,1 0 0,-1 0 0,1 0 0,0 0 0,1-1 0,-1 1 0,1 0 0,0 0 0,0 0 0,0 0 0,0 0 0,1 0 0,-1 0 0,1 1 0,0-1 0,5-6 0,4-5 0,0 1 0,27-27 0,-37 40 0,19-18 0,0 1 0,2 1 0,0 1 0,0 1 0,2 1 0,0 1 0,0 1 0,1 1 0,0 1 0,1 2 0,0 0 0,1 2 0,0 0 0,0 2 0,0 1 0,0 2 0,29 1 0,-51 0 0,0 1 0,-1 0 0,1 0 0,-1 0 0,1 0 0,-1 1 0,0 0 0,0 0 0,0 0 0,0 0 0,0 1 0,5 3 0,-7-4 0,-1-1 0,1 1 0,-1 0 0,1 0 0,-1-1 0,1 1 0,-1 0 0,0 0 0,0 0 0,0 0 0,0 0 0,0 1 0,-1-1 0,1 0 0,-1 0 0,1 1 0,-1-1 0,0 0 0,0 0 0,0 1 0,0-1 0,0 0 0,0 1 0,-1-1 0,1 0 0,-2 4 0,-2 1 0,1 1 0,-1-1 0,-1 0 0,1 0 0,-1-1 0,-1 1 0,1-1 0,-1 0 0,0 0 0,0-1 0,-12 8 0,1-2 0,0-1 0,0 0 0,-35 13 0,10-9 0,-1-1 0,0-3 0,-55 7 0,-137-3 0,230-13 0,0-1 0,0-1 0,0 1 0,0-1 0,0 0 0,0 0 0,1 0 0,-1-1 0,0 1 0,-5-4 0,9 4 0,0 1 0,0-1 0,0 0 0,0 0 0,0 1 0,0-1 0,1 0 0,-1 0 0,0 0 0,1 0 0,-1 0 0,1 0 0,-1 0 0,1 0 0,-1 0 0,1 0 0,0-1 0,-1 1 0,1-1 0,0 0 0,0-1 0,0 1 0,1 0 0,-1-1 0,1 1 0,-1 0 0,1 0 0,0-1 0,0 1 0,0 0 0,0 0 0,3-4 0,3-3 0,1 0 0,0 0 0,0 0 0,1 1 0,0 0 0,0 1 0,1 0 0,11-7 0,-2 3 0,0 1 0,1 1 0,33-11 0,-30 15 0,0 0 0,0 1 0,0 1 0,1 1 0,-1 1 0,36 3 0,-58-2 0,1 0 0,0 1 0,-1-1 0,1 0 0,0 1 0,-1-1 0,1 1 0,-1-1 0,1 1 0,-1 0 0,1-1 0,-1 1 0,1 0 0,1 2 0,-3-3 0,1 1 0,-1-1 0,0 1 0,1 0 0,-1-1 0,0 1 0,1-1 0,-1 1 0,0 0 0,0-1 0,0 1 0,0 0 0,0-1 0,0 1 0,0 0 0,0-1 0,0 1 0,0 0 0,0-1 0,0 1 0,0 0 0,0-1 0,-1 1 0,1 1 0,-2 1 0,-1 1 0,1-1 0,-1 1 0,0-1 0,1 0 0,-1 0 0,-1 0 0,1 0 0,0-1 0,-6 4 0,-10 5 0,0-1 0,0-1 0,-1-1 0,-1-1 0,1-1 0,-1 0 0,0-2 0,-34 4 0,-20-3 0,-80-5 0,151 0 0,-8 0 0,0-1 0,-1 0 0,1-1 0,0 0 0,0-1 0,1 0 0,-1-1 0,1 0 0,-1-1 0,1 0 0,1-1 0,-13-8 0,20 12 0,0-1 0,1 0 0,-1 1 0,1-1 0,0 0 0,-1 0 0,1-1 0,0 1 0,1 0 0,-1-1 0,1 1 0,-1-1 0,1 1 0,0-1 0,1 0 0,-1 0 0,0 1 0,1-1 0,0 0 0,0 0 0,0 0 0,1 1 0,-1-1 0,1 0 0,0 1 0,0-1 0,0 0 0,0 1 0,1-1 0,-1 1 0,4-5 0,0-1 0,0 0 0,1 0 0,0 1 0,0 0 0,1 1 0,0-1 0,1 1 0,0 0 0,0 1 0,12-8 0,-1 4 0,1 1 0,0 1 0,0 1 0,0 0 0,1 2 0,38-6 0,-14 7 0,-1 1 0,56 5 0,-83-1 0,-1 1 0,0 1 0,0 0 0,0 2 0,0-1 0,16 9 0,-2 1 0,-1 1 0,28 20 0,-33-22 0,0-1 0,0-2 0,1 0 0,0-2 0,32 7 0,-19-5 0,48 20 0,-47-16 0,-26-9 0,0-1 0,-1 2 0,24 13 0,-33-17 0,1 1 0,-1-1 0,0 1 0,1 1 0,-1-1 0,0 0 0,-1 1 0,1-1 0,-1 1 0,1 0 0,-1 0 0,0 0 0,-1 0 0,1 0 0,-1 0 0,2 6 0,7 56 0,3 80 0,-7-72 0,-6-65 0,0-1 0,1 1 0,1 0 0,-1-1 0,2 1 0,-1-1 0,1 0 0,0 0 0,0 0 0,1 0 0,1 0 0,-1-1 0,1 1 0,0-1 0,1-1 0,-1 1 0,1-1 0,1 0 0,-1 0 0,9 5 0,92 54 0,-79-50 0,-1 1 0,0 1 0,40 34 0,-43-32 0,-20-17 0,0 1 0,-1 0 0,1 0 0,0 0 0,-1 0 0,0 1 0,0 0 0,0-1 0,0 1 0,-1 0 0,3 6 0,2 6 0,-1 1 0,-1 0 0,-1 0 0,0 0 0,2 31 0,-5 90 0,-2-76 0,-3-31 0,4-30 0,0-1 0,0 0 0,0 1 0,0-1 0,-1 1 0,1-1 0,0 1 0,0-1 0,-1 0 0,1 1 0,0-1 0,0 0 0,-1 1 0,1-1 0,0 0 0,-1 1 0,1-1 0,0 0 0,-1 0 0,1 1 0,-1-1 0,1 0 0,0 0 0,-1 0 0,0 1 0,0-2 0,0 1 0,0 0 0,0-1 0,0 1 0,1 0 0,-1-1 0,0 1 0,0-1 0,0 1 0,0-1 0,1 0 0,-1 1 0,0-1 0,0 0 0,1 1 0,-1-1 0,0-1 0,-13-18 0,0 1 0,2-2 0,1 1 0,-11-27 0,-32-97 0,46 121 0,-46-155 0,-38-230 0,62 262 0,26 124 0,-1 1 0,-2 0 0,0 0 0,-1 1 0,-1 0 0,-20-35 0,18 40 0,2-1 0,0 0 0,0 0 0,2-1 0,-9-28 0,2 18 0,1-1 0,13 27 0,-1 0 0,1-1 0,0 1 0,0 0 0,0 0 0,0-1 0,1 1 0,-1 0 0,0 0 0,0-1 0,1 1 0,-1 0 0,1 0 0,-1 0 0,1-1 0,-1 1 0,1 0 0,0 0 0,0 0 0,-1 0 0,1 0 0,2-1 0,4-4 0,1 0 0,0 1 0,0 0 0,0 0 0,1 1 0,-1 0 0,1 0 0,0 1 0,18-4 0,7 0 0,45-3 0,-37 7 0,1 1 0,64 7 0,-80-2 0,-1 1 0,0 1 0,0 2 0,-1 0 0,31 14 0,-46-16 0,0 1 0,-1 0 0,0 0 0,0 1 0,0 0 0,-1 0 0,9 11 0,47 63 0,-46-56 0,-14-20 0,0 1 0,0-1 0,0 1 0,-1 0 0,0 0 0,0 0 0,-1 1 0,0-1 0,0 1 0,0 0 0,-1-1 0,1 10 0,-2-12 0,0 0 0,-1 0 0,0 0 0,1 0 0,-1-1 0,-1 1 0,1 0 0,-1-1 0,1 1 0,-1-1 0,0 1 0,0-1 0,0 0 0,-1 0 0,1 0 0,-1 0 0,0 0 0,0 0 0,0-1 0,0 1 0,0-1 0,-5 3 0,-2 0 0,0 0 0,0 0 0,0-1 0,-1-1 0,1 1 0,-1-2 0,0 1 0,-20 0 0,-7-1 0,-47-5 0,37 1 0,43 2 0,1 0 0,-1 0 0,0-1 0,1 0 0,-1 0 0,0 0 0,1 0 0,0-1 0,-1 0 0,1 1 0,-8-6 0,10 5 0,1 1 0,-1-1 0,1 1 0,-1-1 0,1 0 0,0 0 0,-1 0 0,1 0 0,0 0 0,0 0 0,0 0 0,1 0 0,-1 0 0,0-1 0,1 1 0,0 0 0,-1 0 0,1-1 0,0 1 0,0 0 0,0-1 0,1 1 0,-1 0 0,0 0 0,1-1 0,1-2 0,0-1 0,0 0 0,0 0 0,1 0 0,0 0 0,0 1 0,0-1 0,1 1 0,0 0 0,0 0 0,0 0 0,1 1 0,-1 0 0,1 0 0,0 0 0,0 0 0,1 1 0,-1-1 0,1 1 0,0 1 0,0-1 0,0 1 0,0 0 0,7-1 0,-3 0 0,1 1 0,0 1 0,1 0 0,-1 0 0,0 1 0,0 0 0,0 1 0,0 0 0,0 1 0,0 1 0,0-1 0,16 8 0,-24-9 0,-1 0 0,1 1 0,-1-1 0,1 1 0,-1 0 0,0 0 0,0 0 0,0 0 0,0 0 0,0 1 0,0-1 0,-1 1 0,1-1 0,-1 1 0,1-1 0,-1 1 0,0 0 0,0 0 0,0-1 0,-1 1 0,1 0 0,-1 0 0,1 0 0,-1 0 0,0 0 0,0 3 0,0-2 0,0-1 0,0 1 0,0-1 0,1 1 0,0-1 0,0 1 0,0-1 0,0 0 0,0 0 0,1 1 0,-1-1 0,1 0 0,0 0 0,0 0 0,3 3 0,-4-5 0,0 0 0,1 0 0,-1 0 0,1-1 0,-1 1 0,1 0 0,-1-1 0,1 1 0,-1-1 0,1 1 0,0-1 0,-1 0 0,1 1 0,0-1 0,-1 0 0,1 0 0,0-1 0,2 1 0,34-11 0,-21 6 0,48-13 0,120-16 0,37 7 0,-218 27 0,-1 0 0,1-1 0,-1 0 0,0 1 0,1-1 0,-1 0 0,0-1 0,1 1 0,-1 0 0,4-3 0,-6 2 0,0 1 0,1 0 0,-1-1 0,0 1 0,0-1 0,0 1 0,0-1 0,0 0 0,-1 1 0,1-1 0,0 0 0,-1 0 0,1 1 0,-1-1 0,0 0 0,1 0 0,-1 0 0,0 0 0,0 1 0,0-1 0,-1-2 0,0-9 0,0-1 0,-1 1 0,0 0 0,-1 0 0,-1 1 0,0-1 0,-1 1 0,-12-23 0,14 30 0,0 0 0,0 0 0,-1 0 0,1 1 0,-1-1 0,0 1 0,-1 0 0,1 0 0,-1 0 0,0 1 0,0-1 0,0 1 0,0 1 0,-1-1 0,1 1 0,-1-1 0,1 2 0,-1-1 0,0 1 0,0-1 0,-11 1 0,2 1 0,0 1 0,1 0 0,-1 2 0,0 0 0,-26 9 0,-69 33 0,74-29 0,-17 7 0,-145 56 0,196-78 0,0 0 0,0-1 0,-1 1 0,1 0 0,0 0 0,0 0 0,0 0 0,0 1 0,0-1 0,0 0 0,-2 3 0,4-3 0,-1-1 0,1 1 0,0 0 0,0 0 0,0-1 0,-1 1 0,1 0 0,0 0 0,0 0 0,0-1 0,0 1 0,0 0 0,1 0 0,-1-1 0,0 1 0,0 0 0,0 0 0,1-1 0,-1 1 0,0 0 0,1 0 0,-1-1 0,0 1 0,1 0 0,-1-1 0,1 1 0,-1-1 0,1 1 0,0-1 0,-1 1 0,1-1 0,-1 1 0,1-1 0,0 1 0,-1-1 0,2 1 0,6 4 0,0 0 0,0-1 0,0 0 0,1 0 0,-1-1 0,1 0 0,0 0 0,0-1 0,0 0 0,0-1 0,0 0 0,0 0 0,18-1 0,-8-2 0,0 0 0,1-1 0,-1 0 0,0-2 0,30-11 0,-27 5 0,-1-1 0,0-1 0,-1-1 0,0-1 0,-1 0 0,29-32 0,10-6 0,-42 40 0,0 0 0,1 2 0,0 0 0,1 1 0,0 1 0,28-10 0,-35 15 0,1 0 0,-1 1 0,1 1 0,0 0 0,0 0 0,0 1 0,1 1 0,-1 0 0,0 0 0,0 1 0,0 1 0,13 3 0,-19-2 0,0-1 0,0 1 0,-1 0 0,1 1 0,-1 0 0,1-1 0,-1 2 0,0-1 0,-1 0 0,1 1 0,-1 0 0,0 0 0,0 1 0,-1-1 0,5 10 0,3 6 0,-1 1 0,-2-1 0,7 25 0,2 17 0,-4 2 0,11 130 0,-21 136 0,-5-285 0,-2-1 0,-2 0 0,-2-1 0,-2 0 0,-2 0 0,-1-1 0,-3 0 0,-26 50 0,-43 55 0,-148 192 0,-143 112 0,248-313 0,-5-7 0,-6-5 0,-6-7 0,-4-6 0,-6-6 0,-320 165 0,409-242 0,-2-3 0,-1-3 0,0-3 0,-2-3 0,-76 9 0,103-22 0,-1-2 0,0-1 0,1-3 0,-1-2 0,0-2 0,1-2 0,0-1 0,0-3 0,-60-21 0,69 18 0,0-2 0,1-1 0,1-2 0,-53-38 0,70 44 0,0-2 0,1 0 0,1-1 0,0 0 0,0-1 0,2-1 0,0 0 0,1 0 0,1-2 0,-9-20 0,10 17 0,1-1 0,1 0 0,2 0 0,0 0 0,1-1 0,1 0 0,1 0 0,2-31 0,3 23 0,1 0 0,1 1 0,2-1 0,1 1 0,21-52 0,3 13-87,2 2 0,4 1 0,81-111 0,170-162-262,-171 219 349,5 5 0,5 5 0,252-166 0,-268 208 0,4 5 0,1 5 0,4 5 0,2 6 0,177-46 0,-227 77-9,1 3-1,144-9 0,-176 22 31,-1 2 0,1 2-1,-1 2 1,0 1 0,0 2 0,69 24-1,-88-24 43,-1 2 0,0 0 0,-1 1 0,0 1 0,36 29 0,-47-34-49,-1 1-1,0-1 1,-1 2-1,1-1 1,-2 1-1,1 0 1,-1 0-1,0 1 1,-1-1-1,-1 1 1,1 1 0,-1-1-1,-1 1 1,3 15-1,-5-18-13,-1 1 0,0-1 0,0 1 0,-1-1 0,-1 1 0,1-1 0,-1 0 0,-1 1 0,1-1 0,-1 0 0,-1-1 0,0 1 0,-5 7 0,-8 13 0,-1-2 0,-24 26 0,19-27-151,-2-1-1,0-1 0,-2-1 0,-1-1 1,0-2-1,-1 0 0,-1-2 1,-55 22-1,20-12-6674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16:33:02.8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1452 519 24575,'-20'1'0,"0"1"0,1 1 0,-1 0 0,-18 7 0,-10 1 0,-715 148 0,622-136 0,-9 3 0,147-25 0,-21 6 0,21-1 0,15 1 0,18 2 0,1-2 0,0-1 0,52 3 0,-37-5 0,703 16 0,-495-23 0,-151 2 0,137 3 0,-186 2 0,-1 1 0,75 18 0,-97-17 0,47 4 0,-27-5 0,-51-5 0,0 0 0,0 0 0,0 0 0,0 0 0,0 0 0,0 1 0,0-1 0,0 0 0,0 0 0,0 0 0,0 0 0,0 0 0,0 0 0,0 0 0,0 0 0,0 0 0,0 0 0,0 1 0,0-1 0,0 0 0,0 0 0,0 0 0,0 0 0,0 0 0,0 0 0,0 0 0,0 0 0,1 0 0,-1 0 0,0 0 0,0 0 0,0 0 0,0 1 0,0-1 0,0 0 0,0 0 0,0 0 0,0 0 0,0 0 0,0 0 0,0 0 0,0 0 0,1 0 0,-1 0 0,0 0 0,0 0 0,0 0 0,0 0 0,0 0 0,0 0 0,0 0 0,-13 4 0,-22 3 0,-148 6 0,83-8 0,0 5 0,-165 37 0,-89 72 0,13 24 0,211-87 0,-94 22 0,67-28 0,115-35 0,-53 11 0,120-32 0,42-18 0,-36 12 0,408-161 0,111-40 0,-295 137 0,-17 5 0,-177 52 0,0 3 0,110-14 0,125 13 0,-283 17 0,-8-1 0,1 0 0,-1 1 0,1 0 0,-1 0 0,0 1 0,1 0 0,-1 0 0,1 0 0,-1 0 0,0 1 0,0 0 0,0 0 0,7 4 0,-11-5 0,-1 0 0,1 0 0,0 0 0,-1 0 0,0 0 0,1 0 0,-1 0 0,0 0 0,1 0 0,-1 0 0,0 0 0,0 0 0,0 1 0,0-1 0,0 0 0,0 0 0,0 0 0,-1 0 0,1 0 0,0 0 0,0 0 0,-1 0 0,1 0 0,-1 0 0,1 0 0,-1 0 0,1 0 0,-1 0 0,0 0 0,0 0 0,1-1 0,-1 1 0,-1 1 0,-30 31 0,30-31 0,-35 28 0,-2-1 0,-64 35 0,49-31 0,-143 84 0,-70 44 0,185-106 0,-87 76 0,130-98 0,-56 38 0,78-61 0,0 0 0,0-1 0,0-1 0,-1-1 0,-1 0 0,-34 7 0,-9-1 0,23-4 0,-49 4 0,132-34 0,-27 15 0,269-124 0,-4 21 0,383-97 0,-378 147 0,-217 50 0,0 3 0,82 4 0,-149 2 0,1 0 0,-1 0 0,0 0 0,0 1 0,0 0 0,0-1 0,0 1 0,6 3 0,-8-4 0,-1 1 0,1 0 0,0-1 0,-1 1 0,1-1 0,-1 1 0,1 0 0,-1 0 0,0-1 0,1 1 0,-1 0 0,0 0 0,1-1 0,-1 1 0,0 0 0,0 0 0,0 0 0,0-1 0,0 1 0,0 0 0,0 0 0,0 0 0,0-1 0,0 1 0,0 0 0,0 0 0,-1 0 0,1-1 0,0 1 0,-1 0 0,1 0 0,0-1 0,-1 1 0,1 0 0,-1 0 0,1-1 0,-1 1 0,1-1 0,-1 1 0,-1 0 0,-4 7 0,0 0 0,-1-1 0,0-1 0,-1 1 0,0-1 0,0 0 0,-11 7 0,-70 30 0,74-36 0,-124 52 0,-165 45 0,-155 15 0,413-112 0,36-6 0,0 0 0,0 1 0,1 0 0,-1 1 0,-11 4 0,14-3 0,1 0 0,0 1 0,0 0 0,1 0 0,-1 1 0,1-1 0,0 1 0,1 0 0,-1 1 0,-5 12 0,4-11 0,1 1 0,-1 0 0,0-1 0,-14 14 0,-3-5 0,-39 24 0,10-7 0,52-34 0,0 0 0,0-1 0,0 1 0,0 0 0,0 0 0,0 0 0,1 0 0,-1 0 0,0 0 0,0 0 0,0 0 0,0 0 0,0 0 0,1 0 0,-1 0 0,0 0 0,0 0 0,0 0 0,0 1 0,0-1 0,0 0 0,1 0 0,-1 0 0,0 0 0,0 0 0,0 0 0,0 0 0,0 0 0,0 0 0,0 0 0,0 0 0,1 1 0,-1-1 0,0 0 0,0 0 0,0 0 0,0 0 0,0 0 0,0 0 0,0 1 0,0-1 0,0 0 0,0 0 0,0 0 0,0 0 0,0 0 0,0 0 0,0 1 0,0-1 0,0 0 0,0 0 0,0 0 0,0 0 0,0 0 0,0 0 0,0 1 0,0-1 0,0 0 0,0 0 0,0 0 0,0 0 0,-1 0 0,1 0 0,0 0 0,0 1 0,0-1 0,16 1 0,279-34 0,-108 9 0,295-1 0,-478 25 0,0-1 0,0 1 0,0 1 0,0-1 0,0 0 0,0 1 0,7 2 0,-10-3 0,-1 0 0,1 1 0,-1-1 0,1 0 0,-1 1 0,1-1 0,-1 0 0,0 1 0,1-1 0,-1 0 0,1 1 0,-1-1 0,0 1 0,1-1 0,-1 1 0,0-1 0,0 1 0,1-1 0,-1 1 0,0-1 0,0 1 0,0 0 0,0 0 0,0 1 0,0-1 0,0 1 0,0-1 0,-1 0 0,1 1 0,0-1 0,-1 0 0,1 0 0,-1 1 0,0-1 0,1 0 0,-2 2 0,-13 15 0,0 0 0,-1-1 0,0 0 0,-2-2 0,0 0 0,-29 19 0,19-14 0,-266 181 0,8-6 0,242-163 0,-3-1 0,0-2 0,-80 34 0,103-53 0,0-1 0,0-2 0,-1 0 0,0-2 0,0 0 0,-1-2 0,1-1 0,-1-1 0,1-1 0,-26-3 0,48 2 0,-1 0 0,1 1 0,0-1 0,0-1 0,0 1 0,0 0 0,0-1 0,0 0 0,0 1 0,0-1 0,1 0 0,-1 0 0,1-1 0,-1 1 0,1-1 0,0 1 0,0-1 0,0 1 0,0-1 0,1 0 0,-1 0 0,1 0 0,-1 0 0,1 0 0,0-1 0,0 1 0,1 0 0,-1 0 0,1-1 0,-1-5 0,0-10 0,1 0 0,0 0 0,2 0 0,3-20 0,-4 30 0,5-36 0,2 0 0,2 1 0,2 0 0,19-47 0,-24 76 0,0 1 0,1-1 0,1 1 0,0 1 0,1-1 0,15-15 0,-18 22 0,1 0 0,1 0 0,0 0 0,0 1 0,0 0 0,0 1 0,1 0 0,0 0 0,0 1 0,17-4 0,10 1 0,-35 7 0,-1 0 0,1 0 0,-1 0 0,1 0 0,-1 0 0,1 0 0,-1 1 0,1-1 0,-1 0 0,1 1 0,-1-1 0,0 1 0,1 0 0,-1-1 0,0 1 0,1 0 0,-1 0 0,0 0 0,0 0 0,0 0 0,2 2 0,-3-2 0,1 0 0,-1 0 0,0 0 0,0 0 0,0 0 0,0 0 0,0 0 0,0 0 0,0 0 0,0 0 0,0 0 0,-1 0 0,1 0 0,0 0 0,-1 0 0,1 0 0,-1 0 0,1 0 0,-1 0 0,1 0 0,-1 0 0,1 0 0,-1-1 0,0 1 0,0 0 0,1-1 0,-1 1 0,0 0 0,-2 0 0,-28 21 0,28-20 0,-32 18 0,0-2 0,0-2 0,-2-1 0,0-2 0,0-1 0,-1-2 0,-48 6 0,81-16 0,-1 1 0,1-1 0,-1 0 0,0 0 0,1 0 0,-1-1 0,-8-2 0,13 3 0,0 0 0,-1-1 0,1 1 0,0-1 0,0 1 0,0-1 0,0 0 0,0 1 0,0-1 0,0 0 0,0 0 0,0 0 0,0 0 0,0 0 0,0 0 0,0 0 0,1 0 0,-1 0 0,0 0 0,1 0 0,-1-1 0,1 1 0,0 0 0,-1 0 0,1-1 0,0 1 0,0 0 0,-1 0 0,1-1 0,0 1 0,0 0 0,1-1 0,-1 1 0,0 0 0,0 0 0,1-1 0,0-1 0,1-4 0,1-1 0,0 1 0,0 0 0,1 0 0,0 0 0,0 0 0,0 1 0,1-1 0,0 1 0,7-6 0,7-6 0,35-25 0,-53 43 0,-1-1 0,1 1 0,-1 0 0,1 0 0,-1-1 0,1 1 0,-1 0 0,0-1 0,1 1 0,-1 0 0,1-1 0,-1 1 0,0 0 0,1-1 0,-1 1 0,0-1 0,1 1 0,-1-1 0,0 1 0,0-1 0,0 1 0,1-1 0,-1 1 0,0-1 0,0 1 0,0-1 0,0 1 0,0-1 0,0 1 0,0-1 0,0 0 0,0 1 0,0-2 0,-1 1 0,0 1 0,0-1 0,-1 0 0,1 1 0,0-1 0,0 1 0,0-1 0,0 1 0,-1-1 0,1 1 0,0 0 0,-1-1 0,-1 1 0,-53-1 0,54 1 0,-230 28 0,12-1 0,215-26 0,-1-1 0,1 0 0,0 0 0,-1-1 0,1 1 0,-9-3 0,13 3 0,0-1 0,0 1 0,0-1 0,0 0 0,0 1 0,0-1 0,0 0 0,0 0 0,0 1 0,0-1 0,0 0 0,1 0 0,-1 0 0,0 0 0,0 0 0,1 0 0,-1 0 0,1 0 0,-1-1 0,1 1 0,0 0 0,-1 0 0,1 0 0,0 0 0,0-1 0,-1 1 0,1 0 0,0 0 0,0-1 0,1 1 0,-1 0 0,0 0 0,0 0 0,1-1 0,-1 0 0,5-12 0,0 0 0,1 1 0,0 0 0,1 0 0,1 1 0,11-16 0,-4 6 0,71-104 0,6 5 0,4 3 0,6 5 0,207-178 0,-294 278 0,10-8 0,30-20 0,-49 37 0,-1 0 0,1 1 0,-1 0 0,1 0 0,0 1 0,0 0 0,0 0 0,0 0 0,0 1 0,1 0 0,-1 0 0,8 0 0,-14 1 0,1 0 0,-1 0 0,1 0 0,-1 0 0,1 0 0,-1 0 0,1 0 0,-1 0 0,0 0 0,1 0 0,-1 1 0,1-1 0,-1 0 0,1 0 0,-1 0 0,0 1 0,1-1 0,-1 0 0,0 1 0,1-1 0,-1 0 0,0 1 0,0-1 0,1 0 0,-1 1 0,0-1 0,0 1 0,1-1 0,-1 0 0,0 1 0,0-1 0,0 1 0,0 0 0,-4 17 0,-18 16 0,0-7 0,-2-2 0,-1 0 0,-1-1 0,-32 22 0,-126 75 0,100-67 0,-261 162 0,294-182 0,5-1 0,-2-2 0,-75 35 0,116-63 0,0 0 0,-1-1 0,0 0 0,1 0 0,-1-1 0,-12 1 0,18-2 0,1 0 0,0 0 0,0 0 0,-1 0 0,1 0 0,0-1 0,-1 1 0,1 0 0,0-1 0,0 1 0,0-1 0,-1 1 0,1-1 0,0 0 0,0 1 0,0-1 0,0 0 0,0 0 0,-1-1 0,1 0 0,1 1 0,-1-1 0,1 1 0,-1-1 0,1 1 0,0-1 0,-1 0 0,1 1 0,0-1 0,0 1 0,0-1 0,1 0 0,-1 1 0,0-1 0,0 0 0,1 1 0,-1-1 0,1 1 0,0-1 0,0-1 0,16-33 0,2 0 0,2 1 0,34-46 0,-20 30 0,316-410 0,-346 455 0,2-1 0,-1-1 0,-1 0 0,8-12 0,-12 18 0,0 1 0,0-1 0,0-1 0,-1 1 0,1 0 0,-1 0 0,1 0 0,-1 0 0,0 0 0,1 0 0,-1-1 0,0 1 0,0 0 0,-1 0 0,1 0 0,0-1 0,-1 1 0,0 0 0,1 0 0,-2-3 0,-6-10 0,2 0 0,0 0 0,1 0 0,1-1 0,0 1 0,1-1 0,0 0 0,2 0 0,0 0 0,0-1 0,2 1 0,0 0 0,1 0 0,0 0 0,1 0 0,1 0 0,1 1 0,0 0 0,13-25 0,-5 13 0,1 2 0,2 0 0,32-40 0,9 1 0,3 2 0,3 3 0,110-80 0,-158 130 0,-15 12 0,-23 21 0,-62 44 0,-4-4 0,-178 99 0,230-144 0,18-10 0,1 1 0,1 1 0,-22 16 0,-16 16 0,30-25 0,-33 32 0,-80 75 0,5 4 0,124-119 0,0 1 0,1-1 0,0 2 0,0-1 0,2 1 0,-1 0 0,1 1 0,-5 15 0,-7 13 0,-14 30 0,3 1 0,-21 82 0,46-141 0,0 0 0,-1 0 0,-1-1 0,0 0 0,-1 0 0,0 0 0,-1-1 0,-13 16 0,18-30 0,2-8 0,4-14 0,63-231 0,18-73 0,-61 261 0,2 0 0,60-110 0,-65 135 0,-18 37 0,0 0 0,1 0 0,-1 0 0,1 0 0,1 0 0,-1 1 0,1-1 0,0 1 0,0 0 0,1 0 0,-1 0 0,1 1 0,8-6 0,27-15 0,2 1 0,1 3 0,1 1 0,1 2 0,0 3 0,1 1 0,93-15 0,7 16 0,206 9 0,-238 6 0,-76-1 0,-1 1 0,1 2 0,-1 1 0,61 18 0,-72-17 0,-1-1 0,1-2 0,-1 0 0,44-2 0,12 1 0,-43 3 0,63 15 0,-66-11 0,0-2 0,42 2 0,35 4 0,18 0 0,-98-13 0,-16-1 0,0 1 0,22 2 0,-35-1 0,0-1 0,1 1 0,-1 0 0,0-1 0,0 1 0,0 1 0,0-1 0,0 0 0,0 1 0,0 0 0,0-1 0,0 1 0,-1 0 0,1 1 0,-1-1 0,0 0 0,3 4 0,-4-5 0,-1 0 0,1 0 0,-1 1 0,1-1 0,-1 1 0,0-1 0,1 0 0,-1 1 0,0-1 0,0 1 0,0-1 0,0 1 0,0-1 0,0 0 0,-1 1 0,1-1 0,0 1 0,-1-1 0,1 0 0,-1 1 0,1-1 0,-1 0 0,0 0 0,1 1 0,-1-1 0,0 0 0,0 0 0,0 0 0,0 0 0,0 0 0,-2 2 0,-39 27 0,41-29 0,-30 16 0,0-1 0,-1-2 0,-1-1 0,-41 10 0,-144 25 0,110-26 0,5-3 0,51-10 0,1 1 0,1 3 0,-82 32 0,106-33 0,-2 2 0,-51 16 0,79-30 0,-1 0 0,0 1 0,0-1 0,0 0 0,0 0 0,0 1 0,1-1 0,-1 0 0,0 0 0,0 0 0,0 0 0,0 0 0,0 0 0,0 0 0,0 0 0,0-1 0,1 1 0,-1 0 0,0 0 0,-1-1 0,2 0 0,0 0 0,0 0 0,0 0 0,0 1 0,1-1 0,-1 0 0,0 0 0,1 0 0,-1 1 0,0-1 0,1 0 0,-1 1 0,1-1 0,-1 0 0,1 1 0,-1-1 0,1 1 0,0-1 0,-1 1 0,1-1 0,0 1 0,-1-1 0,1 1 0,0 0 0,0-1 0,14-8 0,0 2 0,0-1 0,1 2 0,-1 0 0,28-6 0,-8 1 0,32-9 0,0 4 0,116-14 0,140 18 0,-256 13 0,165 10 0,-202-7 0,-1 1 0,-1 1 0,1 2 0,-1 1 0,50 23 0,-44-14 0,0 1 0,-1 2 0,-1 1 0,-1 2 0,-2 1 0,0 1 0,-1 1 0,33 44 0,-43-48 0,-4-5 0,20 31 0,-31-43 0,1 1 0,-1-1 0,-1 1 0,1 0 0,-1 0 0,0 0 0,-1 0 0,1 0 0,-1 9 0,-1 3 0,-1 0 0,-1-1 0,-1 1 0,-1-1 0,0 0 0,-1 0 0,-1 0 0,-1-1 0,-14 27 0,-2-4 0,-1-1 0,-52 64 0,25-45-44,-2-3-1,-3-1 1,-2-4-1,-2-1 0,-2-4 1,-127 71-1,92-67-17,-1-4-1,-2-5 1,-2-4 0,-140 30-1,-49-20 63,231-41 0,-1-3 0,-110-11 0,170 9 0,-9-1 79,0-1 0,0 0 0,-16-5 0,23 6-65,1 0 1,0 0 0,0 0-1,-1 0 1,1 0 0,0-1 0,0 1-1,0-1 1,0 1 0,1-1-1,-1 0 1,0 0 0,1 0-1,-1 0 1,1 0 0,0 0-1,0 0 1,0 0 0,0 0 0,-1-4-1,-1-4-14,1-1 0,1 1 0,0 0 0,0-1 0,1 1 0,0-1 0,1 1 0,0-1 0,5-18 0,-1 13 0,0 0 0,2 1 0,-1-1 0,2 1 0,14-21 0,5-1 0,3 1 0,0 1 0,52-45 0,-39 41 0,2 1 0,1 3 0,1 1 0,104-53 0,-130 78 0,1 2 0,0 0 0,0 1 0,29-4 0,92-3 0,-117 12-1365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562E-D930-367C-BCEF-FE45914D7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25BA7-55F6-BE4B-0C06-78E3B8085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1D29-7DC4-0F0C-AC58-F8542BD2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1EB5-246D-4FFB-A2C9-65E1F54F44E6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8894-73A6-396B-0F10-D999CD47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F207-9989-F9D9-B466-DB33F6C1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1804-BEF0-4CC9-9FEE-5BDF62E1F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8C48-DCBE-A1CA-1B1F-84D5E708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02505-262F-682A-C290-2B80D6B3B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01E2-2D35-11AE-26B4-5C83A410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1EB5-246D-4FFB-A2C9-65E1F54F44E6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A99B-85E6-36D1-E602-446F70F1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8254-D84E-2C6C-6AAF-635967E8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1804-BEF0-4CC9-9FEE-5BDF62E1F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23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18071-78EE-3BEE-2199-692877DC8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66176-5E96-4EF5-82B9-5D09187FC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EC60-B651-CC0C-2814-E965EE1A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1EB5-246D-4FFB-A2C9-65E1F54F44E6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E9CBD-2B40-DDC6-6B47-AFF394BF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288B-8C32-38C3-6564-4022E5E9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1804-BEF0-4CC9-9FEE-5BDF62E1F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0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BA35-2B00-C6F7-EFAF-493F58A4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D9B5-2B14-E124-A135-7744B49E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52E71-ABCC-AF9E-A485-506A407A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1EB5-246D-4FFB-A2C9-65E1F54F44E6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345BB-03E1-86D2-C77F-49A7A4D5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CCAC8-E19D-E393-EC0D-51E84B25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1804-BEF0-4CC9-9FEE-5BDF62E1F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7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F8A9-E956-E81E-B222-0B9BAE04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F862C-0B9C-F2AC-2652-0AC95CA3C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7D51A-3D6B-58DA-26CD-1614D04C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1EB5-246D-4FFB-A2C9-65E1F54F44E6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6FF54-C5AB-1795-5AEA-2F8015D7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9AAE9-E553-05B5-BC9E-B249621F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1804-BEF0-4CC9-9FEE-5BDF62E1F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2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68EF-285F-8658-C999-27E23C43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76DB6-36B2-A6CC-4A14-2D5AA9A04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C8C3E-56AD-1DE0-D237-D591D2C77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AB03A-D1D0-27FE-99A1-0703D038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1EB5-246D-4FFB-A2C9-65E1F54F44E6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C788D-B4C5-479B-D97F-237D4D70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2A379-1E38-2C80-9E01-618F5668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1804-BEF0-4CC9-9FEE-5BDF62E1F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99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C266-67CF-AC2A-C245-9744F67D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1E6C6-2C84-5015-F270-D319BE3F9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B3059-114C-FB2B-E1E9-77828ED69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14A8F-3927-1421-F80F-AC2926741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F3D21-2EC9-5C79-C87E-B31904D9E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44D8F-64B7-E521-56BE-5F0AD22D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1EB5-246D-4FFB-A2C9-65E1F54F44E6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B3168-A894-4904-4904-1A575090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F569F-EF49-BD5F-24D3-2C1852D0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1804-BEF0-4CC9-9FEE-5BDF62E1F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0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F844-A664-A22F-62CC-5DA4779B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A1BCA-5FEA-D1EC-AC4C-9F2FA4CD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1EB5-246D-4FFB-A2C9-65E1F54F44E6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9A070-FA68-5B59-FCD7-7265ED0E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AAB43-A2A5-A041-62B3-D7129E24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1804-BEF0-4CC9-9FEE-5BDF62E1F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B85F1-ABDC-16EA-39C3-BE9202A6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1EB5-246D-4FFB-A2C9-65E1F54F44E6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3F322-ED9A-8DF3-9E98-18ADF8F7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1EFD-5B4F-F32C-A8DB-6B9CCD40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1804-BEF0-4CC9-9FEE-5BDF62E1F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5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FE27-EE25-6059-C901-C6D45F00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4C0C-3ADB-A8E4-07E2-2554D14D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9A1B5-B72B-3FF9-DFE1-8774943D4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9CA37-1129-B086-571F-F2415823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1EB5-246D-4FFB-A2C9-65E1F54F44E6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3618C-D0C4-391F-25CF-203C7AE9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9A4F-99B2-39CC-6970-2142FC74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1804-BEF0-4CC9-9FEE-5BDF62E1F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78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3713-84E2-9D12-544E-3B18F183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414BB-2482-54F5-582A-DFF648D2B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FDE36-DA7E-2ACA-0F44-25A9A9CA7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FC91-B660-2297-2389-FBA761C1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1EB5-246D-4FFB-A2C9-65E1F54F44E6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E193E-A840-E4A3-A0B0-B733310A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810A3-8A31-34A4-7736-E3C1D27B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1804-BEF0-4CC9-9FEE-5BDF62E1F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41595-4735-DADA-80BD-12A94C0A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39D37-8ADA-763D-3229-69A19C16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A1E3-08F6-44A4-D9F7-EEF1EE6DD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A1EB5-246D-4FFB-A2C9-65E1F54F44E6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4313C-909B-9387-F646-429A3C8A7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5E84-448B-C0A1-04B6-9D98C3FFC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A1804-BEF0-4CC9-9FEE-5BDF62E1F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52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C1A5-553C-5F8F-853F-BBA9187E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113101"/>
            <a:ext cx="11111204" cy="56793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3EDA-BEF3-76FA-C137-241AB7EC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4" y="765111"/>
            <a:ext cx="11504645" cy="568234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Matrix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security model of the protective state of a computer system.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object, the permissions for every process executing in the domain are specified using an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matrix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matrix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shown as a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matrix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the columns of the matrix represent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while the rows represent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matrix cell represents a </a:t>
            </a:r>
            <a:r>
              <a:rPr lang="en-US" sz="24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specific set of access rights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are granted to processes of the domain this indicates that each entry access (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j) specifies the set of actions that a process executing in domain Di may invoke on object 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access matrix implements policy decisions and these policy decisions involve which rights should be included in the (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j)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entry like reading, writing, and executing. (This policy is usually decided by the operating system).</a:t>
            </a:r>
          </a:p>
        </p:txBody>
      </p:sp>
    </p:spTree>
    <p:extLst>
      <p:ext uri="{BB962C8B-B14F-4D97-AF65-F5344CB8AC3E}">
        <p14:creationId xmlns:p14="http://schemas.microsoft.com/office/powerpoint/2010/main" val="260391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0D071-10E4-6356-E7F3-A14D411C1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513183"/>
            <a:ext cx="10608906" cy="566377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80B60D-7FAB-EA99-0674-3EBFDCCB292E}"/>
                  </a:ext>
                </a:extLst>
              </p14:cNvPr>
              <p14:cNvContentPartPr/>
              <p14:nvPr/>
            </p14:nvContentPartPr>
            <p14:xfrm>
              <a:off x="5729128" y="4702430"/>
              <a:ext cx="1156320" cy="917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80B60D-7FAB-EA99-0674-3EBFDCCB29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6128" y="4639790"/>
                <a:ext cx="1281960" cy="10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47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D590-2EC1-1B1D-681F-23AC12A7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3" y="159755"/>
            <a:ext cx="11579291" cy="52128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access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155CC-C965-8AF6-2C03-E7C2782D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849086"/>
            <a:ext cx="11653935" cy="584915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access matrix in the operating system likely occupies a significant amount of memory and is very sparse.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is storage inefficient to directly implement an access matrix for access control.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access matrix can be subdivided into rows or columns to reduce the inefficiency.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increase efficiency, the columns, and rows can be collapsed by deleting null values.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 widely used access matrix implementations can be formed using these decomposition methods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Table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Capability Lists for Domains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Lists for Objects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 and key Method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1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0A54-1690-C726-BED2-297F2BC0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307910"/>
            <a:ext cx="11008567" cy="627017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Various Methods Used to Implement the Access Matrix in OS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widely used methods for implementing the access matrix in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as follows: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Global Table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global table is the most basic and simple implementation of the access matrix in the operating system which consists of a set of an ordered triple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&lt;domain , object, right-set&gt;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an operation M is being executed on an object 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within domain Di, the global table searches for a triple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&lt;Domain(Di), Object(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right-set(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where M €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triple is present, the operation can proceed to continue, or else a condition of an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thrown.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drawbacks to this implementation, the main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global table implementation is that because the table is sometimes too large, it cannot be stored in the main memory, that's why input and output are required additionally.</a:t>
            </a:r>
          </a:p>
          <a:p>
            <a:pPr algn="l"/>
            <a:endParaRPr lang="en-US" b="0" i="0" dirty="0">
              <a:solidFill>
                <a:srgbClr val="61738E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1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65BC-B791-9794-CF5A-0128678F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289249"/>
            <a:ext cx="11036559" cy="630749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Access Lists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Lists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method, the access matrix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divided into columns (Column wise decomposition).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an operation M is being executed on an object 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within domain Di, We search for an entry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&lt;Domain(Di), right-set(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 M €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the access list for object 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triple is present, the operation can proceed to continue, or else we check the initial set.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M is included in the default set, access is allowed; otherwise, access is denied, and an exception is raised.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1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38E1-58F1-9EC5-4C8A-FAC29A89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1" y="382555"/>
            <a:ext cx="11448661" cy="61582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Capability Lists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access matrix in the operating system, Capability Lists is a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objects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the operations that can be performed on them.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 here is specified by a physical name called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capability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method, we can associate each row with its domain instead of connecting the columns of the access matrix to the objects as an access list.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74EE5-4F77-B466-CBD9-0E6201457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39" y="4245429"/>
            <a:ext cx="6475445" cy="23419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D00A61-206E-DD8C-DE00-910A57807D73}"/>
                  </a:ext>
                </a:extLst>
              </p14:cNvPr>
              <p14:cNvContentPartPr/>
              <p14:nvPr/>
            </p14:nvContentPartPr>
            <p14:xfrm>
              <a:off x="5706448" y="5858390"/>
              <a:ext cx="588600" cy="497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D00A61-206E-DD8C-DE00-910A57807D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3808" y="5795390"/>
                <a:ext cx="714240" cy="6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78C7-9F00-781C-F77B-D0CB4DD7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09" y="307910"/>
            <a:ext cx="11439331" cy="623284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Lock-Key Mechanism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between capability lists and access lists.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domain has a distinct bit pattern called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every object has a distinct bit pattern called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if a domain's key matches one of the locks of the object, A process can access it.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simple words, When a process running in a specific domain (Di) try to access an object (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then the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that Di must match with the lock of that 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then only an object can be accessed.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should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the keys and locks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such a way that any unauthorized access should not be allowed on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6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6598-A2D3-13A7-22AF-CA99AF394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242596"/>
            <a:ext cx="11364686" cy="627950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below example for a better understanding of implementing an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matrix in the operating system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Now, let's take an example when there are four files having the following access rights (files f1, f2, f3, and f4) and three domains (D1, D2, D3)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19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FFB63-9E38-1434-998E-99FB47DA7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8" y="429208"/>
            <a:ext cx="10422294" cy="5747755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FFACB4-CC45-43F2-3A64-47ECF6FBB189}"/>
              </a:ext>
            </a:extLst>
          </p:cNvPr>
          <p:cNvGrpSpPr/>
          <p:nvPr/>
        </p:nvGrpSpPr>
        <p:grpSpPr>
          <a:xfrm>
            <a:off x="5172568" y="4775150"/>
            <a:ext cx="1464480" cy="1229400"/>
            <a:chOff x="5172568" y="4775150"/>
            <a:chExt cx="1464480" cy="12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F3DA6C-1993-E870-66C0-5E4F9A24F6C8}"/>
                    </a:ext>
                  </a:extLst>
                </p14:cNvPr>
                <p14:cNvContentPartPr/>
                <p14:nvPr/>
              </p14:nvContentPartPr>
              <p14:xfrm>
                <a:off x="5887528" y="527159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F3DA6C-1993-E870-66C0-5E4F9A24F6C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24528" y="52089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9A2FBA-9DCB-DEE4-9E6F-3E6310D929A4}"/>
                    </a:ext>
                  </a:extLst>
                </p14:cNvPr>
                <p14:cNvContentPartPr/>
                <p14:nvPr/>
              </p14:nvContentPartPr>
              <p14:xfrm>
                <a:off x="5887528" y="527159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9A2FBA-9DCB-DEE4-9E6F-3E6310D929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24528" y="52089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6FFEDA-3CD3-5284-4112-A9EA04737591}"/>
                    </a:ext>
                  </a:extLst>
                </p14:cNvPr>
                <p14:cNvContentPartPr/>
                <p14:nvPr/>
              </p14:nvContentPartPr>
              <p14:xfrm>
                <a:off x="5172568" y="4775150"/>
                <a:ext cx="1464480" cy="1229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6FFEDA-3CD3-5284-4112-A9EA047375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09568" y="4712510"/>
                  <a:ext cx="1590120" cy="135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590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EA56-37E0-6DBE-EA10-0081219E6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205273"/>
            <a:ext cx="11336694" cy="6260939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access matrix, as seen in the figure above, here represents the set of access rights as: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file can be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by a process running in the D1 domain and can only be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into f1.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process in D2 domain has access to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f1,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 f2, and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f4.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D3 processes in the domain can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 f1 and 3 and can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f4.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the access-matrix entries are normally decided by the users. The access matrix's 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column is added when a user creates a new object, 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 the proper initialization entries as provided by the creator. Processes should be able to switch between different domains.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access matrix can be used to specify and implement both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 and dynamic access rights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When a process switches between different domains, it's similar to when we do a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(domain switch)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operation on an object (the domain). The table below demonstrates the possibility of domain switches from the D1 domain to D2, D2 to D3, and D2 to D1.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0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983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Source Sans Pro</vt:lpstr>
      <vt:lpstr>Times New Roman</vt:lpstr>
      <vt:lpstr>Office Theme</vt:lpstr>
      <vt:lpstr>Access matrix</vt:lpstr>
      <vt:lpstr>Implementation of access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matrix</dc:title>
  <dc:creator>Akash Kadao</dc:creator>
  <cp:lastModifiedBy>Akash Kadao</cp:lastModifiedBy>
  <cp:revision>2</cp:revision>
  <dcterms:created xsi:type="dcterms:W3CDTF">2024-01-27T05:59:38Z</dcterms:created>
  <dcterms:modified xsi:type="dcterms:W3CDTF">2024-01-27T06:08:55Z</dcterms:modified>
</cp:coreProperties>
</file>