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491" r:id="rId3"/>
    <p:sldId id="786" r:id="rId5"/>
    <p:sldId id="787" r:id="rId6"/>
    <p:sldId id="792" r:id="rId7"/>
    <p:sldId id="743" r:id="rId8"/>
  </p:sldIdLst>
  <p:sldSz cx="9144000" cy="5143500" type="screen16x9"/>
  <p:notesSz cx="6858000" cy="9296400"/>
  <p:embeddedFontLst>
    <p:embeddedFont>
      <p:font typeface="Roboto" panose="02000000000000000000" pitchFamily="2" charset="0"/>
      <p:regular r:id="rId13"/>
      <p:bold r:id="rId14"/>
    </p:embeddedFont>
    <p:embeddedFont>
      <p:font typeface="Garamond" panose="02020404030301010803" charset="0"/>
      <p:regular r:id="rId15"/>
      <p:bold r:id="rId16"/>
      <p: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862" userDrawn="1">
          <p15:clr>
            <a:srgbClr val="A4A3A4"/>
          </p15:clr>
        </p15:guide>
        <p15:guide id="2" orient="horz" pos="331" userDrawn="1">
          <p15:clr>
            <a:srgbClr val="A4A3A4"/>
          </p15:clr>
        </p15:guide>
        <p15:guide id="4" orient="horz" pos="376" userDrawn="1">
          <p15:clr>
            <a:srgbClr val="A4A3A4"/>
          </p15:clr>
        </p15:guide>
        <p15:guide id="5" pos="584" userDrawn="1">
          <p15:clr>
            <a:srgbClr val="A4A3A4"/>
          </p15:clr>
        </p15:guide>
        <p15:guide id="6" pos="5184" userDrawn="1">
          <p15:clr>
            <a:srgbClr val="A4A3A4"/>
          </p15:clr>
        </p15:guide>
        <p15:guide id="7" pos="2898" userDrawn="1">
          <p15:clr>
            <a:srgbClr val="A4A3A4"/>
          </p15:clr>
        </p15:guide>
        <p15:guide id="8" pos="5108" userDrawn="1">
          <p15:clr>
            <a:srgbClr val="A4A3A4"/>
          </p15:clr>
        </p15:guide>
        <p15:guide id="9" pos="65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094"/>
    <a:srgbClr val="004170"/>
    <a:srgbClr val="959596"/>
    <a:srgbClr val="F0F1F1"/>
    <a:srgbClr val="004670"/>
    <a:srgbClr val="00468C"/>
    <a:srgbClr val="004D8E"/>
    <a:srgbClr val="145094"/>
    <a:srgbClr val="005100"/>
    <a:srgbClr val="3A19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89011" autoAdjust="0"/>
  </p:normalViewPr>
  <p:slideViewPr>
    <p:cSldViewPr snapToGrid="0" showGuides="1">
      <p:cViewPr>
        <p:scale>
          <a:sx n="75" d="100"/>
          <a:sy n="75" d="100"/>
        </p:scale>
        <p:origin x="1098" y="102"/>
      </p:cViewPr>
      <p:guideLst>
        <p:guide orient="horz" pos="2862"/>
        <p:guide orient="horz" pos="331"/>
        <p:guide orient="horz" pos="376"/>
        <p:guide pos="584"/>
        <p:guide pos="5184"/>
        <p:guide pos="2898"/>
        <p:guide pos="5108"/>
        <p:guide pos="65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894" y="-96"/>
      </p:cViewPr>
      <p:guideLst>
        <p:guide orient="horz" pos="2678"/>
        <p:guide orient="horz" pos="5484"/>
        <p:guide orient="horz" pos="5777"/>
        <p:guide pos="286"/>
        <p:guide pos="40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40005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114300" indent="-114300" algn="l" defTabSz="914400" rtl="0" eaLnBrk="1" latinLnBrk="0" hangingPunct="1">
      <a:spcBef>
        <a:spcPts val="800"/>
      </a:spcBef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8575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1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403225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570230" indent="-11303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457200" indent="114300" algn="l" defTabSz="914400" rtl="0" eaLnBrk="1" latinLnBrk="0" hangingPunct="1">
      <a:buFont typeface="Arial" panose="020B0604020202020204" pitchFamily="34" charset="0"/>
      <a:buChar char="•"/>
      <a:defRPr sz="105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12750" y="400050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0"/>
            <a:ext cx="9143999" cy="1718222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35" name="Title 34"/>
          <p:cNvSpPr>
            <a:spLocks noGrp="1"/>
          </p:cNvSpPr>
          <p:nvPr>
            <p:ph type="title" hasCustomPrompt="1"/>
          </p:nvPr>
        </p:nvSpPr>
        <p:spPr>
          <a:xfrm>
            <a:off x="1039439" y="2180420"/>
            <a:ext cx="7069512" cy="517065"/>
          </a:xfrm>
        </p:spPr>
        <p:txBody>
          <a:bodyPr vert="horz" wrap="square" lIns="0" tIns="0" rIns="0" bIns="45720" rtlCol="0"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en-US" sz="3400" b="0" i="0" u="none" strike="noStrike" kern="1200" cap="none" spc="0" normalizeH="0" baseline="0" noProof="0">
                <a:ln>
                  <a:noFill/>
                </a:ln>
                <a:solidFill>
                  <a:srgbClr val="004170"/>
                </a:solidFill>
                <a:effectLst/>
                <a:uLnTx/>
                <a:uFillTx/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Presentation Title Here</a:t>
            </a:r>
            <a:endParaRPr lang="en-US" dirty="0"/>
          </a:p>
        </p:txBody>
      </p:sp>
      <p:sp>
        <p:nvSpPr>
          <p:cNvPr id="3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39438" y="2685678"/>
            <a:ext cx="7069512" cy="380873"/>
          </a:xfr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600" i="0" spc="0" baseline="0">
                <a:solidFill>
                  <a:srgbClr val="525252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75000"/>
              </a:lnSpc>
              <a:spcBef>
                <a:spcPts val="1400"/>
              </a:spcBef>
              <a:buFont typeface="Arial" panose="020B0604020202020204" pitchFamily="34" charset="0"/>
              <a:buNone/>
            </a:pPr>
            <a:r>
              <a:rPr lang="en-US" dirty="0"/>
              <a:t>Subtitle 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1036637" y="3311968"/>
            <a:ext cx="7072313" cy="872001"/>
          </a:xfrm>
        </p:spPr>
        <p:txBody>
          <a:bodyPr vert="horz" wrap="square" lIns="0" tIns="0" rIns="0" bIns="45720" rtlCol="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lang="en-US" sz="1800" i="0" baseline="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>
              <a:defRPr lang="en-US" sz="1800" dirty="0" smtClean="0">
                <a:latin typeface="+mn-lt"/>
              </a:defRPr>
            </a:lvl2pPr>
            <a:lvl3pPr>
              <a:defRPr lang="en-US" sz="1800" dirty="0" smtClean="0">
                <a:latin typeface="+mn-lt"/>
              </a:defRPr>
            </a:lvl3pPr>
            <a:lvl4pPr>
              <a:defRPr lang="en-US" sz="1800" dirty="0" smtClean="0">
                <a:latin typeface="+mn-lt"/>
              </a:defRPr>
            </a:lvl4pPr>
            <a:lvl5pPr>
              <a:defRPr lang="en-US" sz="1800" dirty="0">
                <a:latin typeface="+mn-lt"/>
              </a:defRPr>
            </a:lvl5pPr>
          </a:lstStyle>
          <a:p>
            <a:pPr marL="0" lvl="0"/>
            <a:r>
              <a:rPr lang="en-US" dirty="0"/>
              <a:t>Presenter’s Name</a:t>
            </a:r>
            <a:endParaRPr lang="en-US" dirty="0"/>
          </a:p>
          <a:p>
            <a:pPr marL="0" lvl="0"/>
            <a:r>
              <a:rPr lang="en-US" dirty="0"/>
              <a:t>Department Name</a:t>
            </a:r>
            <a:endParaRPr lang="en-US" dirty="0"/>
          </a:p>
          <a:p>
            <a:pPr marL="0" lvl="0"/>
            <a:r>
              <a:rPr lang="en-US" dirty="0"/>
              <a:t>Presentation Date</a:t>
            </a:r>
            <a:endParaRPr lang="en-US" dirty="0"/>
          </a:p>
        </p:txBody>
      </p:sp>
      <p:pic>
        <p:nvPicPr>
          <p:cNvPr id="4" name="Picture 3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2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005094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36639" y="998545"/>
            <a:ext cx="7072312" cy="2169825"/>
          </a:xfrm>
        </p:spPr>
        <p:txBody>
          <a:bodyPr vert="horz" wrap="square" lIns="91440" tIns="45720" rIns="91440" bIns="45720" rtlCol="0" anchor="b" anchorCtr="0">
            <a:spAutoFit/>
          </a:bodyPr>
          <a:lstStyle>
            <a:lvl1pPr marL="281305" indent="-91440">
              <a:lnSpc>
                <a:spcPct val="90000"/>
              </a:lnSpc>
              <a:defRPr lang="en-US" sz="3000" kern="2200" spc="0" baseline="0" dirty="0">
                <a:latin typeface="+mn-lt"/>
              </a:defRPr>
            </a:lvl1pPr>
          </a:lstStyle>
          <a:p>
            <a:pPr lvl="0"/>
            <a:r>
              <a:rPr lang="en-US" dirty="0"/>
              <a:t>“Lorem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, semper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interdum</a:t>
            </a:r>
            <a:r>
              <a:rPr lang="en-US" dirty="0"/>
              <a:t>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Proin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ipsum mi, ac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</a:t>
            </a:r>
            <a:r>
              <a:rPr lang="en-US" dirty="0" err="1"/>
              <a:t>amet</a:t>
            </a:r>
            <a:r>
              <a:rPr lang="en-US" dirty="0"/>
              <a:t> dolor.”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36637" y="3383309"/>
            <a:ext cx="7072313" cy="541425"/>
          </a:xfrm>
        </p:spPr>
        <p:txBody>
          <a:bodyPr vert="horz" wrap="square" lIns="91440" tIns="45720" rIns="91440" bIns="45720" rtlCol="0">
            <a:noAutofit/>
          </a:bodyPr>
          <a:lstStyle>
            <a:lvl1pPr marL="0" indent="0" algn="r">
              <a:spcBef>
                <a:spcPts val="300"/>
              </a:spcBef>
              <a:buNone/>
              <a:defRPr lang="en-US" sz="1800" baseline="0" dirty="0" smtClean="0">
                <a:solidFill>
                  <a:srgbClr val="525252"/>
                </a:solidFill>
                <a:latin typeface="+mn-lt"/>
              </a:defRPr>
            </a:lvl1pPr>
            <a:lvl2pPr marL="229870" indent="0">
              <a:buNone/>
              <a:defRPr lang="en-US" dirty="0" smtClean="0"/>
            </a:lvl2pPr>
            <a:lvl3pPr marL="515620" indent="0">
              <a:buNone/>
              <a:defRPr lang="en-US" dirty="0" smtClean="0"/>
            </a:lvl3pPr>
            <a:lvl4pPr marL="800100" indent="0">
              <a:buNone/>
              <a:defRPr lang="en-US" dirty="0" smtClean="0"/>
            </a:lvl4pPr>
            <a:lvl5pPr marL="1085850" indent="0">
              <a:buNone/>
              <a:defRPr lang="en-US" dirty="0"/>
            </a:lvl5pPr>
          </a:lstStyle>
          <a:p>
            <a:pPr lvl="0"/>
            <a:r>
              <a:rPr lang="en-US" dirty="0"/>
              <a:t>—Author’s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losing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143999" cy="1955800"/>
          </a:xfrm>
          <a:prstGeom prst="rect">
            <a:avLst/>
          </a:prstGeom>
          <a:gradFill flip="none" rotWithShape="1">
            <a:gsLst>
              <a:gs pos="0">
                <a:srgbClr val="004170"/>
              </a:gs>
              <a:gs pos="50000">
                <a:srgbClr val="005094"/>
              </a:gs>
              <a:gs pos="100000">
                <a:srgbClr val="004170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US" sz="1600" b="1" dirty="0" err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36637" y="2445200"/>
            <a:ext cx="6950076" cy="517065"/>
          </a:xfrm>
        </p:spPr>
        <p:txBody>
          <a:bodyPr/>
          <a:lstStyle>
            <a:lvl1pPr algn="l">
              <a:defRPr sz="3600"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2" name="Picture 1" descr="A black and white sign with white text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6637" y="552043"/>
            <a:ext cx="3535363" cy="814976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40809F3C-EB3C-498F-A7EF-0555AFEB2E5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2F3F4-978A-4F22-8904-DD1959DE0DD5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22000" y="295804"/>
            <a:ext cx="8100000" cy="594000"/>
          </a:xfrm>
        </p:spPr>
        <p:txBody>
          <a:bodyPr wrap="square" lIns="0" tIns="0" rIns="0" bIns="0" anchor="t">
            <a:normAutofit/>
          </a:bodyPr>
          <a:lstStyle>
            <a:lvl1pPr algn="l" fontAlgn="base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459000" y="4735800"/>
            <a:ext cx="2025000" cy="237600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3087000" y="4735800"/>
            <a:ext cx="2970000" cy="237600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81272"/>
            <a:ext cx="8349916" cy="332922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8349916" cy="391296"/>
          </a:xfrm>
        </p:spPr>
        <p:txBody>
          <a:bodyPr/>
          <a:lstStyle>
            <a:lvl1pPr marL="0" indent="0">
              <a:buNone/>
              <a:defRPr sz="2400" b="0" baseline="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5094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dirty="0"/>
              <a:t>Subhead Arial 24 pt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8349916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lang="en-US" sz="2100" b="0" kern="1200" dirty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2100"/>
            </a:lvl5pPr>
          </a:lstStyle>
          <a:p>
            <a:pPr lvl="0"/>
            <a:r>
              <a:rPr lang="en-US" dirty="0"/>
              <a:t>Click to edit Master text styles Arial 21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6961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914399"/>
            <a:ext cx="4073090" cy="36961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648200" y="914399"/>
            <a:ext cx="0" cy="3696101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1231900"/>
            <a:ext cx="4073091" cy="3378601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19587" y="1231899"/>
            <a:ext cx="4073091" cy="3378601"/>
          </a:xfrm>
        </p:spPr>
        <p:txBody>
          <a:bodyPr/>
          <a:lstStyle>
            <a:lvl1pPr marL="177800" indent="-177800">
              <a:buClr>
                <a:srgbClr val="005094"/>
              </a:buClr>
              <a:buFont typeface="Wingdings" panose="05000000000000000000" pitchFamily="2" charset="2"/>
              <a:buChar char="§"/>
              <a:defRPr lang="en-US" sz="1800" b="0" kern="1200" dirty="0" smtClean="0">
                <a:solidFill>
                  <a:srgbClr val="525252"/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42762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4719587" y="811374"/>
            <a:ext cx="4073091" cy="391296"/>
          </a:xfrm>
        </p:spPr>
        <p:txBody>
          <a:bodyPr/>
          <a:lstStyle>
            <a:lvl1pPr marL="0" indent="0">
              <a:buNone/>
              <a:defRPr sz="2100" b="0" baseline="0">
                <a:latin typeface="+mj-lt"/>
              </a:defRPr>
            </a:lvl1pPr>
          </a:lstStyle>
          <a:p>
            <a:pPr lvl="0"/>
            <a:r>
              <a:rPr lang="en-US" dirty="0"/>
              <a:t>Subhead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15542" y="811374"/>
            <a:ext cx="0" cy="3799126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3" y="224941"/>
            <a:ext cx="4172780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2762" y="914400"/>
            <a:ext cx="4129238" cy="3909599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4615543" y="-1"/>
            <a:ext cx="4528457" cy="4824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ctr">
              <a:lnSpc>
                <a:spcPct val="90000"/>
              </a:lnSpc>
            </a:pPr>
            <a:endParaRPr lang="en-IN" sz="1600" b="1" dirty="0" err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0" name="Picture 9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2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0" hasCustomPrompt="1"/>
          </p:nvPr>
        </p:nvSpPr>
        <p:spPr>
          <a:xfrm>
            <a:off x="4757057" y="224941"/>
            <a:ext cx="4031264" cy="4599058"/>
          </a:xfrm>
        </p:spPr>
        <p:txBody>
          <a:bodyPr/>
          <a:lstStyle>
            <a:lvl1pPr marL="168275" indent="-168275">
              <a:buClr>
                <a:srgbClr val="005094"/>
              </a:buClr>
              <a:buFont typeface="Wingdings" panose="05000000000000000000" pitchFamily="2" charset="2"/>
              <a:buChar char="§"/>
              <a:defRPr sz="1800"/>
            </a:lvl1pPr>
            <a:lvl2pPr marL="45720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2pPr>
            <a:lvl3pPr marL="74295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3pPr>
            <a:lvl4pPr marL="1028700" indent="-22860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4pPr>
            <a:lvl5pPr marL="1313180" indent="-227330">
              <a:buClr>
                <a:srgbClr val="005094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edit Master text styles Arial 18 pt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44366" y="903514"/>
            <a:ext cx="8348312" cy="3733799"/>
          </a:xfrm>
        </p:spPr>
        <p:txBody>
          <a:bodyPr/>
          <a:lstStyle>
            <a:lvl1pPr marL="0" indent="0">
              <a:buFontTx/>
              <a:buNone/>
              <a:defRPr sz="2100">
                <a:latin typeface="+mj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r>
              <a:rPr lang="en-US" dirty="0"/>
              <a:t>Subhead Arial 21 pt</a:t>
            </a: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1237F"/>
              </a:buClr>
              <a:buSzTx/>
              <a:buFontTx/>
              <a:buNone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Head Onl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42762" y="224941"/>
            <a:ext cx="8349916" cy="507831"/>
          </a:xfrm>
        </p:spPr>
        <p:txBody>
          <a:bodyPr anchor="ctr"/>
          <a:lstStyle>
            <a:lvl1pPr algn="l">
              <a:lnSpc>
                <a:spcPct val="100000"/>
              </a:lnSpc>
              <a:defRPr>
                <a:solidFill>
                  <a:srgbClr val="00509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1F2F2"/>
            </a:gs>
            <a:gs pos="100000">
              <a:srgbClr val="EBEBE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-2" y="4817444"/>
            <a:ext cx="9143999" cy="326056"/>
          </a:xfrm>
          <a:prstGeom prst="rect">
            <a:avLst/>
          </a:prstGeom>
          <a:gradFill flip="none" rotWithShape="1">
            <a:gsLst>
              <a:gs pos="0">
                <a:srgbClr val="005094"/>
              </a:gs>
              <a:gs pos="50000">
                <a:srgbClr val="005094"/>
              </a:gs>
              <a:gs pos="75000">
                <a:srgbClr val="3A195B"/>
              </a:gs>
            </a:gsLst>
            <a:path path="circle">
              <a:fillToRect l="100000" t="100000"/>
            </a:path>
            <a:tileRect r="-100000" b="-100000"/>
          </a:gradFill>
          <a:ln w="19050" algn="ctr">
            <a:noFill/>
            <a:miter lim="800000"/>
          </a:ln>
        </p:spPr>
        <p:txBody>
          <a:bodyPr wrap="none" rtlCol="0" anchor="ctr"/>
          <a:lstStyle/>
          <a:p>
            <a:pPr algn="l">
              <a:lnSpc>
                <a:spcPct val="90000"/>
              </a:lnSpc>
            </a:pPr>
            <a:endParaRPr lang="en-US" sz="1200" b="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6638" y="633475"/>
            <a:ext cx="7072312" cy="438582"/>
          </a:xfrm>
          <a:prstGeom prst="rect">
            <a:avLst/>
          </a:prstGeom>
        </p:spPr>
        <p:txBody>
          <a:bodyPr vert="horz" wrap="square" lIns="0" tIns="0" rIns="0" bIns="45720" rtlCol="0" anchor="t" anchorCtr="0">
            <a:spAutoFit/>
          </a:bodyPr>
          <a:lstStyle/>
          <a:p>
            <a:r>
              <a:rPr lang="en-US" dirty="0"/>
              <a:t>Slide Title 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6638" y="1108347"/>
            <a:ext cx="7072312" cy="3171045"/>
          </a:xfrm>
          <a:prstGeom prst="rect">
            <a:avLst/>
          </a:prstGeom>
        </p:spPr>
        <p:txBody>
          <a:bodyPr vert="horz" wrap="square" lIns="0" tIns="0" rIns="0" bIns="45720" rtlCol="0">
            <a:noAutofit/>
          </a:bodyPr>
          <a:lstStyle/>
          <a:p>
            <a:pPr lvl="0"/>
            <a:r>
              <a:rPr lang="en-US" dirty="0"/>
              <a:t>Click to edit bullet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9" name="Picture 8" descr="A blue and black logo&#10;&#10;Description automatically generated"/>
          <p:cNvPicPr>
            <a:picLocks noChangeAspect="1"/>
          </p:cNvPicPr>
          <p:nvPr userDrawn="1"/>
        </p:nvPicPr>
        <p:blipFill rotWithShape="1">
          <a:blip r:embed="rId14"/>
          <a:srcRect r="74035"/>
          <a:stretch>
            <a:fillRect/>
          </a:stretch>
        </p:blipFill>
        <p:spPr>
          <a:xfrm>
            <a:off x="8366780" y="118792"/>
            <a:ext cx="712936" cy="72000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lang="en-US" sz="3000" b="0" kern="1200" cap="none" spc="0" baseline="0" dirty="0" smtClean="0">
          <a:solidFill>
            <a:srgbClr val="005094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168275" indent="-168275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Wingdings" panose="05000000000000000000" pitchFamily="2" charset="2"/>
        <a:buChar char="§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1pPr>
      <a:lvl2pPr marL="45720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2pPr>
      <a:lvl3pPr marL="74295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3pPr>
      <a:lvl4pPr marL="1028700" indent="-22860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 smtClean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4pPr>
      <a:lvl5pPr marL="1313180" indent="-227330" algn="l" defTabSz="914400" rtl="0" eaLnBrk="1" latinLnBrk="0" hangingPunct="1">
        <a:lnSpc>
          <a:spcPct val="100000"/>
        </a:lnSpc>
        <a:spcBef>
          <a:spcPts val="1000"/>
        </a:spcBef>
        <a:buClr>
          <a:srgbClr val="005094"/>
        </a:buClr>
        <a:buFont typeface="Arial" panose="020B0604020202020204" pitchFamily="34" charset="0"/>
        <a:buChar char="•"/>
        <a:defRPr lang="en-US" sz="1800" b="0" kern="1200" dirty="0">
          <a:solidFill>
            <a:srgbClr val="525252"/>
          </a:solidFill>
          <a:latin typeface="+mn-lt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39439" y="1807215"/>
            <a:ext cx="7069512" cy="516255"/>
          </a:xfrm>
        </p:spPr>
        <p:txBody>
          <a:bodyPr/>
          <a:lstStyle/>
          <a:p>
            <a:pPr algn="l"/>
            <a:r>
              <a:rPr lang="en-US" dirty="0"/>
              <a:t>Course Title - </a:t>
            </a:r>
            <a:r>
              <a:rPr lang="en-GB" altLang="en-US" sz="1800" b="1" dirty="0">
                <a:solidFill>
                  <a:srgbClr val="0070C0"/>
                </a:solidFill>
              </a:rPr>
              <a:t>Web System Engineering</a:t>
            </a:r>
            <a:endParaRPr lang="en-GB" altLang="en-US" sz="1800" b="1" dirty="0">
              <a:solidFill>
                <a:srgbClr val="0070C0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39438" y="2304678"/>
            <a:ext cx="7069512" cy="380873"/>
          </a:xfrm>
        </p:spPr>
        <p:txBody>
          <a:bodyPr/>
          <a:lstStyle/>
          <a:p>
            <a:pPr algn="l"/>
            <a:r>
              <a:rPr lang="en-US" dirty="0"/>
              <a:t>Topic Title -</a:t>
            </a:r>
            <a:r>
              <a:rPr lang="en-GB" altLang="en-US" dirty="0"/>
              <a:t> </a:t>
            </a:r>
            <a:r>
              <a:rPr lang="en-US" altLang="en-GB" sz="1400" b="1" dirty="0">
                <a:solidFill>
                  <a:srgbClr val="0070C0"/>
                </a:solidFill>
              </a:rPr>
              <a:t>BUILD INTERFCAES USING BOOTSTARP</a:t>
            </a:r>
            <a:endParaRPr lang="en-US" altLang="en-GB" sz="1200" b="1" dirty="0">
              <a:solidFill>
                <a:srgbClr val="0070C0"/>
              </a:solidFill>
            </a:endParaRPr>
          </a:p>
          <a:p>
            <a:pPr algn="l"/>
            <a:r>
              <a:rPr lang="en-US" altLang="en-GB" sz="1000" b="1" dirty="0">
                <a:solidFill>
                  <a:srgbClr val="0070C0"/>
                </a:solidFill>
              </a:rPr>
              <a:t>Introduction to web design from an evolutionary perspective, user interface design through bootstrap</a:t>
            </a:r>
            <a:r>
              <a:rPr lang="en-GB" altLang="en-US" sz="1000" b="1" dirty="0">
                <a:solidFill>
                  <a:srgbClr val="0070C0"/>
                </a:solidFill>
              </a:rPr>
              <a:t>, </a:t>
            </a:r>
            <a:r>
              <a:rPr lang="en-US" altLang="en-GB" sz="1000" b="1" dirty="0">
                <a:solidFill>
                  <a:srgbClr val="0070C0"/>
                </a:solidFill>
              </a:rPr>
              <a:t> containers,</a:t>
            </a:r>
            <a:endParaRPr lang="en-US" altLang="en-GB" sz="1000" b="1" dirty="0">
              <a:solidFill>
                <a:srgbClr val="0070C0"/>
              </a:solidFill>
            </a:endParaRPr>
          </a:p>
          <a:p>
            <a:pPr algn="l"/>
            <a:r>
              <a:rPr lang="en-US" altLang="en-GB" sz="1000" b="1" dirty="0">
                <a:solidFill>
                  <a:srgbClr val="0070C0"/>
                </a:solidFill>
              </a:rPr>
              <a:t>tables, jumbotrons, list, cards, carousal, navigation, modals, flex and forms, responsive web page design, basic UI</a:t>
            </a:r>
            <a:endParaRPr lang="en-US" altLang="en-GB" sz="1000" b="1" dirty="0">
              <a:solidFill>
                <a:srgbClr val="0070C0"/>
              </a:solidFill>
            </a:endParaRPr>
          </a:p>
          <a:p>
            <a:pPr algn="l"/>
            <a:r>
              <a:rPr lang="en-US" altLang="en-GB" sz="1000" b="1" dirty="0">
                <a:solidFill>
                  <a:srgbClr val="0070C0"/>
                </a:solidFill>
              </a:rPr>
              <a:t>grid structure.</a:t>
            </a:r>
            <a:endParaRPr lang="en-US" altLang="en-GB" sz="1000" b="1" dirty="0">
              <a:solidFill>
                <a:srgbClr val="0070C0"/>
              </a:solidFill>
            </a:endParaRPr>
          </a:p>
          <a:p>
            <a:pPr algn="l"/>
            <a:endParaRPr lang="en-US" altLang="en-GB" sz="1000" b="1" dirty="0">
              <a:solidFill>
                <a:srgbClr val="0070C0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039438" y="3311968"/>
            <a:ext cx="7069512" cy="1437832"/>
          </a:xfrm>
        </p:spPr>
        <p:txBody>
          <a:bodyPr/>
          <a:lstStyle/>
          <a:p>
            <a:pPr algn="l"/>
            <a:r>
              <a:rPr lang="en-US" dirty="0"/>
              <a:t>Presenter’s Name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M ArunKumar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r>
              <a:rPr lang="en-US" dirty="0"/>
              <a:t>Presenter’s ID - </a:t>
            </a:r>
            <a:r>
              <a:rPr lang="en-GB" altLang="en-US" b="1" dirty="0">
                <a:solidFill>
                  <a:srgbClr val="0070C0"/>
                </a:solidFill>
                <a:latin typeface="+mj-lt"/>
              </a:rPr>
              <a:t>IARE11151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Department Name - 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CSE ( </a:t>
            </a:r>
            <a:r>
              <a:rPr lang="en-US" altLang="en-GB" sz="1600" b="1" dirty="0">
                <a:solidFill>
                  <a:srgbClr val="0070C0"/>
                </a:solidFill>
                <a:latin typeface="+mj-lt"/>
              </a:rPr>
              <a:t>Artificial Intelligence, and Machine Learning</a:t>
            </a:r>
            <a:r>
              <a:rPr lang="en-GB" altLang="en-US" sz="1600" b="1" dirty="0">
                <a:solidFill>
                  <a:srgbClr val="0070C0"/>
                </a:solidFill>
                <a:latin typeface="+mj-lt"/>
              </a:rPr>
              <a:t> )</a:t>
            </a:r>
            <a:r>
              <a:rPr lang="en-GB" altLang="en-US" dirty="0">
                <a:solidFill>
                  <a:srgbClr val="0070C0"/>
                </a:solidFill>
                <a:latin typeface="+mj-lt"/>
              </a:rPr>
              <a:t> 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Lecture Number - </a:t>
            </a:r>
            <a:r>
              <a:rPr lang="en-GB" altLang="en-US" dirty="0"/>
              <a:t>#</a:t>
            </a:r>
            <a:endParaRPr lang="en-US" dirty="0">
              <a:solidFill>
                <a:srgbClr val="0070C0"/>
              </a:solidFill>
              <a:latin typeface="+mj-lt"/>
            </a:endParaRPr>
          </a:p>
          <a:p>
            <a:pPr algn="l"/>
            <a:r>
              <a:rPr lang="en-US" dirty="0"/>
              <a:t>Presentation Date - </a:t>
            </a:r>
            <a:r>
              <a:rPr lang="en-GB" altLang="en-US" dirty="0"/>
              <a:t>17/02/2025</a:t>
            </a:r>
            <a:endParaRPr lang="en-GB" altLang="en-US" dirty="0">
              <a:solidFill>
                <a:srgbClr val="0070C0"/>
              </a:solidFill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66073" y="4817444"/>
            <a:ext cx="514350" cy="326056"/>
          </a:xfrm>
        </p:spPr>
        <p:txBody>
          <a:bodyPr/>
          <a:lstStyle/>
          <a:p>
            <a:fld id="{4B327F5A-7D8F-4012-9A1A-2197D74A174F}" type="slidenum">
              <a:rPr lang="en-IN" smtClean="0"/>
            </a:fld>
            <a:endParaRPr lang="en-IN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910" y="139065"/>
            <a:ext cx="7071995" cy="1222375"/>
          </a:xfrm>
        </p:spPr>
        <p:txBody>
          <a:bodyPr wrap="square"/>
          <a:p>
            <a:r>
              <a:rPr lang="en-US" altLang="en-GB"/>
              <a:t>carousal, </a:t>
            </a:r>
            <a:r>
              <a:rPr lang="en-US" altLang="en-GB">
                <a:highlight>
                  <a:srgbClr val="FFFF00"/>
                </a:highlight>
              </a:rPr>
              <a:t>navigation</a:t>
            </a:r>
            <a:r>
              <a:rPr lang="en-US" altLang="en-GB"/>
              <a:t>, modals, flex and forms, responsive web page design,basic UI</a:t>
            </a:r>
            <a:r>
              <a:rPr lang="en-GB" altLang="en-US"/>
              <a:t> </a:t>
            </a:r>
            <a:r>
              <a:rPr lang="en-US" altLang="en-GB"/>
              <a:t>grid structure.</a:t>
            </a:r>
            <a:endParaRPr lang="en-US" alt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82600" y="1528445"/>
            <a:ext cx="823404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sz="1600" b="0" i="0">
                <a:solidFill>
                  <a:srgbClr val="212529"/>
                </a:solidFill>
                <a:latin typeface="system-ui"/>
                <a:ea typeface="system-ui"/>
              </a:rPr>
              <a:t>Add some navigation header (or block) with Bootstrap’s</a:t>
            </a:r>
            <a:endParaRPr sz="1600" b="0" i="0">
              <a:solidFill>
                <a:srgbClr val="212529"/>
              </a:solidFill>
              <a:latin typeface="system-ui"/>
              <a:ea typeface="system-ui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985" y="107315"/>
            <a:ext cx="6237605" cy="544195"/>
          </a:xfrm>
        </p:spPr>
        <p:txBody>
          <a:bodyPr/>
          <a:p>
            <a:pPr marL="0" indent="0">
              <a:buNone/>
            </a:pPr>
            <a:r>
              <a:rPr lang="en-GB" altLang="en-US"/>
              <a:t>HTML: Layout</a:t>
            </a:r>
            <a:endParaRPr lang="en-GB" altLang="en-US"/>
          </a:p>
          <a:p>
            <a:pPr marL="0" indent="0">
              <a:buNone/>
            </a:pPr>
            <a:endParaRPr lang="en-GB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pic>
        <p:nvPicPr>
          <p:cNvPr id="2" name="Picture 1" descr="Screenshot (133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985" y="445135"/>
            <a:ext cx="8184515" cy="460184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graphicFrame>
        <p:nvGraphicFramePr>
          <p:cNvPr id="6" name="Object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97145" y="1696720"/>
          <a:ext cx="2915920" cy="1886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showAsIcon="1" r:id="rId1" imgW="971550" imgH="628650" progId="Package">
                  <p:embed/>
                </p:oleObj>
              </mc:Choice>
              <mc:Fallback>
                <p:oleObj name="" showAsIcon="1" r:id="rId1" imgW="971550" imgH="628650" progId="Package">
                  <p:embed/>
                  <p:pic>
                    <p:nvPicPr>
                      <p:cNvPr id="0" name="Picture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97145" y="1696720"/>
                        <a:ext cx="2915920" cy="1886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/>
          <p:nvPr/>
        </p:nvSpPr>
        <p:spPr>
          <a:xfrm>
            <a:off x="307975" y="147320"/>
            <a:ext cx="4572000" cy="276860"/>
          </a:xfrm>
          <a:prstGeom prst="rect">
            <a:avLst/>
          </a:prstGeom>
          <a:noFill/>
          <a:ln w="19050" algn="ctr">
            <a:noFill/>
            <a:miter lim="800000"/>
          </a:ln>
        </p:spPr>
        <p:txBody>
          <a:bodyPr wrap="square" lIns="0" tIns="0" rIns="0" bIns="0" rtlCol="0" anchor="t">
            <a:spAutoFit/>
          </a:bodyPr>
          <a:p>
            <a:r>
              <a:rPr lang="en-US" altLang="en-GB">
                <a:highlight>
                  <a:srgbClr val="FFFF00"/>
                </a:highlight>
                <a:sym typeface="+mn-ea"/>
              </a:rPr>
              <a:t>navigation</a:t>
            </a:r>
            <a:r>
              <a:rPr lang="en-GB" altLang="en-US">
                <a:highlight>
                  <a:srgbClr val="FFFF00"/>
                </a:highlight>
                <a:sym typeface="+mn-ea"/>
              </a:rPr>
              <a:t> : HTML &amp; CSS properties</a:t>
            </a:r>
            <a:endParaRPr lang="en-GB" altLang="en-US" sz="2000" dirty="0" err="1" smtClean="0">
              <a:highlight>
                <a:srgbClr val="FFFF00"/>
              </a:highlight>
              <a:sym typeface="+mn-ea"/>
            </a:endParaRPr>
          </a:p>
        </p:txBody>
      </p:sp>
      <p:graphicFrame>
        <p:nvGraphicFramePr>
          <p:cNvPr id="8" name="Object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4060" y="1861820"/>
          <a:ext cx="2597785" cy="168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showAsIcon="1" r:id="rId3" imgW="971550" imgH="628650" progId="Package">
                  <p:embed/>
                </p:oleObj>
              </mc:Choice>
              <mc:Fallback>
                <p:oleObj name="" showAsIcon="1" r:id="rId3" imgW="971550" imgH="628650" progId="Package">
                  <p:embed/>
                  <p:pic>
                    <p:nvPicPr>
                      <p:cNvPr id="0" name="Picture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4060" y="1861820"/>
                        <a:ext cx="2597785" cy="1680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E02F3F4-978A-4F22-8904-DD1959DE0DD5}" type="slidenum">
              <a:rPr lang="en-US" smtClean="0"/>
            </a:fld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08635" y="64262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p>
            <a:pPr fontAlgn="base">
              <a:spcBef>
                <a:spcPts val="1400"/>
              </a:spcBef>
              <a:spcAft>
                <a:spcPts val="400"/>
              </a:spcAft>
            </a:pP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01015" y="2571750"/>
            <a:ext cx="7943215" cy="2101850"/>
          </a:xfrm>
          <a:prstGeom prst="rect">
            <a:avLst/>
          </a:prstGeom>
        </p:spPr>
        <p:txBody>
          <a:bodyPr wrap="square">
            <a:noAutofit/>
          </a:bodyPr>
          <a:p>
            <a:pPr fontAlgn="base">
              <a:spcBef>
                <a:spcPts val="1400"/>
              </a:spcBef>
              <a:spcAft>
                <a:spcPts val="400"/>
              </a:spcAft>
            </a:pPr>
            <a:endParaRPr lang="en-GB" sz="5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  <a:p>
            <a:pPr fontAlgn="base">
              <a:spcBef>
                <a:spcPts val="1400"/>
              </a:spcBef>
              <a:spcAft>
                <a:spcPts val="400"/>
              </a:spcAft>
            </a:pPr>
            <a:r>
              <a:rPr lang="en-GB" sz="54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Thank You</a:t>
            </a:r>
            <a:endParaRPr lang="en-GB" sz="54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MC Powerpoint Template">
  <a:themeElements>
    <a:clrScheme name="Custom 1">
      <a:dk1>
        <a:srgbClr val="005094"/>
      </a:dk1>
      <a:lt1>
        <a:srgbClr val="FFFFFF"/>
      </a:lt1>
      <a:dk2>
        <a:srgbClr val="FFFFFF"/>
      </a:dk2>
      <a:lt2>
        <a:srgbClr val="FFFFFF"/>
      </a:lt2>
      <a:accent1>
        <a:srgbClr val="005094"/>
      </a:accent1>
      <a:accent2>
        <a:srgbClr val="525252"/>
      </a:accent2>
      <a:accent3>
        <a:srgbClr val="525252"/>
      </a:accent3>
      <a:accent4>
        <a:srgbClr val="005094"/>
      </a:accent4>
      <a:accent5>
        <a:srgbClr val="525252"/>
      </a:accent5>
      <a:accent6>
        <a:srgbClr val="005094"/>
      </a:accent6>
      <a:hlink>
        <a:srgbClr val="525252"/>
      </a:hlink>
      <a:folHlink>
        <a:srgbClr val="005094"/>
      </a:folHlink>
    </a:clrScheme>
    <a:fontScheme name="Montgomery College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51237F"/>
        </a:solidFill>
        <a:ln w="19050" algn="ctr">
          <a:noFill/>
          <a:miter lim="800000"/>
        </a:ln>
      </a:spPr>
      <a:bodyPr wrap="none" rtlCol="0" anchor="ctr"/>
      <a:lstStyle>
        <a:defPPr algn="ctr">
          <a:lnSpc>
            <a:spcPct val="90000"/>
          </a:lnSpc>
          <a:defRPr sz="1600" b="1" dirty="0" err="1" smtClean="0">
            <a:solidFill>
              <a:schemeClr val="bg1"/>
            </a:solidFill>
            <a:latin typeface="+mj-lt"/>
          </a:defRPr>
        </a:defPPr>
      </a:lstStyle>
    </a:spDef>
    <a:lnDef>
      <a:spPr>
        <a:ln w="28575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19050" algn="ctr">
          <a:noFill/>
          <a:miter lim="800000"/>
        </a:ln>
      </a:spPr>
      <a:bodyPr wrap="square" lIns="0" tIns="0" rIns="0" bIns="0" rtlCol="0">
        <a:spAutoFit/>
      </a:bodyPr>
      <a:lstStyle>
        <a:defPPr>
          <a:defRPr sz="2000" dirty="0" err="1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oalesse Palette">
      <a:dk1>
        <a:sysClr val="windowText" lastClr="000000"/>
      </a:dk1>
      <a:lt1>
        <a:sysClr val="window" lastClr="FFFFFF"/>
      </a:lt1>
      <a:dk2>
        <a:srgbClr val="342B2A"/>
      </a:dk2>
      <a:lt2>
        <a:srgbClr val="DAD6CB"/>
      </a:lt2>
      <a:accent1>
        <a:srgbClr val="E55302"/>
      </a:accent1>
      <a:accent2>
        <a:srgbClr val="5F3032"/>
      </a:accent2>
      <a:accent3>
        <a:srgbClr val="005774"/>
      </a:accent3>
      <a:accent4>
        <a:srgbClr val="9BA03C"/>
      </a:accent4>
      <a:accent5>
        <a:srgbClr val="34AA71"/>
      </a:accent5>
      <a:accent6>
        <a:srgbClr val="F3BD48"/>
      </a:accent6>
      <a:hlink>
        <a:srgbClr val="34AA71"/>
      </a:hlink>
      <a:folHlink>
        <a:srgbClr val="8C8C8C"/>
      </a:folHlink>
    </a:clrScheme>
    <a:fontScheme name="Coalesse">
      <a:majorFont>
        <a:latin typeface="Arial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715</Words>
  <Application>WPS Presentation</Application>
  <PresentationFormat>On-screen Show (16:9)</PresentationFormat>
  <Paragraphs>35</Paragraphs>
  <Slides>5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Roboto</vt:lpstr>
      <vt:lpstr>Arial</vt:lpstr>
      <vt:lpstr>Microsoft YaHei</vt:lpstr>
      <vt:lpstr>Arial Unicode MS</vt:lpstr>
      <vt:lpstr>Garamond</vt:lpstr>
      <vt:lpstr>system-ui</vt:lpstr>
      <vt:lpstr>Segoe Print</vt:lpstr>
      <vt:lpstr>MC Powerpoint Template</vt:lpstr>
      <vt:lpstr>Package</vt:lpstr>
      <vt:lpstr>Package</vt:lpstr>
      <vt:lpstr>Course Title - Web System Engineering</vt:lpstr>
      <vt:lpstr>carousal, navigation, modals, flex and forms, responsive web page design,basic UI grid structure.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 ARUN KUMAR</cp:lastModifiedBy>
  <cp:revision>35</cp:revision>
  <dcterms:created xsi:type="dcterms:W3CDTF">2016-09-09T13:34:00Z</dcterms:created>
  <dcterms:modified xsi:type="dcterms:W3CDTF">2025-02-24T09:01:22Z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D95B65F074AD4E85B2860DB43E05214E_12</vt:lpwstr>
  </property>
  <property fmtid="{D5CDD505-2E9C-101B-9397-08002B2CF9AE}" pid="3" name="KSOProductBuildVer">
    <vt:lpwstr>2057-12.2.0.20323</vt:lpwstr>
  </property>
</Properties>
</file>