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1" r:id="rId2"/>
    <p:sldId id="544" r:id="rId3"/>
    <p:sldId id="744" r:id="rId4"/>
    <p:sldId id="745" r:id="rId5"/>
    <p:sldId id="743" r:id="rId6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9"/>
      <p:bold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45" userDrawn="1">
          <p15:clr>
            <a:srgbClr val="A4A3A4"/>
          </p15:clr>
        </p15:guide>
        <p15:guide id="3" orient="horz" pos="2862" userDrawn="1">
          <p15:clr>
            <a:srgbClr val="A4A3A4"/>
          </p15:clr>
        </p15:guide>
        <p15:guide id="4" orient="horz" pos="394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02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6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28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345"/>
        <p:guide orient="horz" pos="2862"/>
        <p:guide orient="horz" pos="394"/>
        <p:guide pos="584"/>
        <p:guide pos="5235"/>
        <p:guide pos="2902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6"/>
        <p:guide orient="horz" pos="5484"/>
        <p:guide orient="horz" pos="5773"/>
        <p:guide pos="328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Router%20Basic%20Setup.tx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-</a:t>
            </a:r>
            <a:r>
              <a:rPr lang="en-GB" altLang="en-US" dirty="0"/>
              <a:t> </a:t>
            </a:r>
            <a:r>
              <a:rPr lang="en-US" altLang="en-GB" sz="1800" b="1" dirty="0">
                <a:solidFill>
                  <a:srgbClr val="0070C0"/>
                </a:solidFill>
              </a:rPr>
              <a:t>Introduction to client-side routing using React Router</a:t>
            </a: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##/03/2025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B0D61-A017-4F1E-2E68-356650A79D33}"/>
              </a:ext>
            </a:extLst>
          </p:cNvPr>
          <p:cNvSpPr txBox="1"/>
          <p:nvPr/>
        </p:nvSpPr>
        <p:spPr bwMode="auto">
          <a:xfrm>
            <a:off x="191135" y="893050"/>
            <a:ext cx="7891709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Client-side routing is a key concept in modern web development, where we handle navigation and URL changes without having to reload the entire page.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E721E-75A8-1E1A-36FD-AF92AAF7F7DA}"/>
              </a:ext>
            </a:extLst>
          </p:cNvPr>
          <p:cNvSpPr txBox="1"/>
          <p:nvPr/>
        </p:nvSpPr>
        <p:spPr bwMode="auto">
          <a:xfrm>
            <a:off x="231033" y="2116583"/>
            <a:ext cx="8681934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What is React Router?</a:t>
            </a:r>
          </a:p>
          <a:p>
            <a:r>
              <a:rPr lang="en-US" dirty="0"/>
              <a:t>React Router is a routing library for React that enables you to manage navigation and views in a single-page application. Instead of loading new HTML pages from the server when a user clicks a link, React Router changes the view directly in the browser, updating the URL accordingly, but without a full page reload.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F3A15-CB37-E4F9-5899-414200C4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" y="622523"/>
            <a:ext cx="73949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Concepts of React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Router is the component that keeps track of the current URL and renders the appropriate view based on it. You can use different routers depending on your environment: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BrowserRouter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web applications using HTML5 history API.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HashRouter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Uses the URL hash (e.g.,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/#/home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manage routing.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define the relationship between a URL path and the component to render.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renders the component only when the URL matches its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navigate between routes. It prevents the page from reloading and updates the URL when clicked.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is used to ensure that only the first matching route is rendered. It helps avoid rendering multiple routes if their paths match the current URL.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CE123-8875-D1D9-31ED-21329380D083}"/>
              </a:ext>
            </a:extLst>
          </p:cNvPr>
          <p:cNvSpPr txBox="1"/>
          <p:nvPr/>
        </p:nvSpPr>
        <p:spPr bwMode="auto">
          <a:xfrm>
            <a:off x="191135" y="2768113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Installation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7D9B3-55A5-E2DA-4820-79D04CCA4FC0}"/>
              </a:ext>
            </a:extLst>
          </p:cNvPr>
          <p:cNvSpPr txBox="1"/>
          <p:nvPr/>
        </p:nvSpPr>
        <p:spPr bwMode="auto">
          <a:xfrm>
            <a:off x="1473200" y="3142165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 err="1"/>
              <a:t>npm</a:t>
            </a:r>
            <a:r>
              <a:rPr lang="en-IN" dirty="0"/>
              <a:t> install react-router-</a:t>
            </a:r>
            <a:r>
              <a:rPr lang="en-IN" dirty="0" err="1"/>
              <a:t>dom</a:t>
            </a:r>
            <a:endParaRPr lang="en-IN" dirty="0"/>
          </a:p>
        </p:txBody>
      </p:sp>
      <p:graphicFrame>
        <p:nvGraphicFramePr>
          <p:cNvPr id="3" name="Object 2">
            <a:hlinkClick r:id="rId2" action="ppaction://hlinkfile"/>
            <a:extLst>
              <a:ext uri="{FF2B5EF4-FFF2-40B4-BE49-F238E27FC236}">
                <a16:creationId xmlns:a16="http://schemas.microsoft.com/office/drawing/2014/main" id="{DF9EDE49-B0A8-200F-1C24-39B04114B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0957"/>
              </p:ext>
            </p:extLst>
          </p:nvPr>
        </p:nvGraphicFramePr>
        <p:xfrm>
          <a:off x="6045200" y="3231329"/>
          <a:ext cx="2639459" cy="98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381300" imgH="514326" progId="Package">
                  <p:embed/>
                </p:oleObj>
              </mc:Choice>
              <mc:Fallback>
                <p:oleObj name="Packager Shell Object" showAsIcon="1" r:id="rId3" imgW="1381300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5200" y="3231329"/>
                        <a:ext cx="2639459" cy="982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6941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9B3808-E999-CA90-66B8-D53AA6AD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8" y="496838"/>
            <a:ext cx="88788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1600" dirty="0">
                <a:latin typeface="Arial Unicode MS"/>
              </a:rPr>
              <a:t>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BrowserRouter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(aliased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wraps the entire app to provide routing functionality.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is used to create clickable links that navigate to different routes without refreshing the page.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defines the URL path and the component to render for that path. For instance, when the path 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/about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is rendered.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ensures that only one route is rendered at a time.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4E7E30-009C-C6CB-168F-07BE87E8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8" y="2886075"/>
            <a:ext cx="73026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Router is a powerful tool for handling client-side routing in React applications. It allows you to define routes, navigate between pages, and build dynamic, single-page experiences. Understanding how to 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BrowserRouter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components will set you on the right track for creating modern React applications with smooth navigation.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624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8635" y="64262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0710" y="16535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Garamond</vt:lpstr>
      <vt:lpstr>Wingdings</vt:lpstr>
      <vt:lpstr>Arial</vt:lpstr>
      <vt:lpstr>Arial Unicode MS</vt:lpstr>
      <vt:lpstr>MC Powerpoint Template</vt:lpstr>
      <vt:lpstr>Packager Shell Object</vt:lpstr>
      <vt:lpstr>Course Title - Web System Engineering</vt:lpstr>
      <vt:lpstr>Introduction to client-side routing using React Router</vt:lpstr>
      <vt:lpstr>Introduction to client-side routing using React Router</vt:lpstr>
      <vt:lpstr>Introduction to client-side routing using React Router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</cp:revision>
  <dcterms:created xsi:type="dcterms:W3CDTF">2016-09-09T13:34:00Z</dcterms:created>
  <dcterms:modified xsi:type="dcterms:W3CDTF">2025-07-01T20:24:27Z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