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9"/>
  </p:notesMasterIdLst>
  <p:handoutMasterIdLst>
    <p:handoutMasterId r:id="rId10"/>
  </p:handoutMasterIdLst>
  <p:sldIdLst>
    <p:sldId id="491" r:id="rId2"/>
    <p:sldId id="763" r:id="rId3"/>
    <p:sldId id="764" r:id="rId4"/>
    <p:sldId id="765" r:id="rId5"/>
    <p:sldId id="762" r:id="rId6"/>
    <p:sldId id="767" r:id="rId7"/>
    <p:sldId id="743" r:id="rId8"/>
  </p:sldIdLst>
  <p:sldSz cx="9144000" cy="5143500" type="screen16x9"/>
  <p:notesSz cx="6858000" cy="9296400"/>
  <p:embeddedFontLst>
    <p:embeddedFont>
      <p:font typeface="Garamond" panose="02020404030301010803" pitchFamily="18" charset="0"/>
      <p:regular r:id="rId11"/>
      <p:bold r:id="rId12"/>
      <p: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80" userDrawn="1">
          <p15:clr>
            <a:srgbClr val="A4A3A4"/>
          </p15:clr>
        </p15:guide>
        <p15:guide id="3" orient="horz" pos="2886" userDrawn="1">
          <p15:clr>
            <a:srgbClr val="A4A3A4"/>
          </p15:clr>
        </p15:guide>
        <p15:guide id="5" pos="584" userDrawn="1">
          <p15:clr>
            <a:srgbClr val="A4A3A4"/>
          </p15:clr>
        </p15:guide>
        <p15:guide id="6" pos="5235" userDrawn="1">
          <p15:clr>
            <a:srgbClr val="A4A3A4"/>
          </p15:clr>
        </p15:guide>
        <p15:guide id="7" pos="2926" userDrawn="1">
          <p15:clr>
            <a:srgbClr val="A4A3A4"/>
          </p15:clr>
        </p15:guide>
        <p15:guide id="8" pos="5142" userDrawn="1">
          <p15:clr>
            <a:srgbClr val="A4A3A4"/>
          </p15:clr>
        </p15:guide>
        <p15:guide id="9" pos="655" userDrawn="1">
          <p15:clr>
            <a:srgbClr val="A4A3A4"/>
          </p15:clr>
        </p15:guide>
      </p15:sldGuideLst>
    </p:ext>
    <p:ext uri="{2D200454-40CA-4A62-9FC3-DE9A4176ACB9}">
      <p15:notesGuideLst xmlns:p15="http://schemas.microsoft.com/office/powerpoint/2012/main">
        <p15:guide id="1" orient="horz" pos="2689">
          <p15:clr>
            <a:srgbClr val="A4A3A4"/>
          </p15:clr>
        </p15:guide>
        <p15:guide id="2" orient="horz" pos="5484">
          <p15:clr>
            <a:srgbClr val="A4A3A4"/>
          </p15:clr>
        </p15:guide>
        <p15:guide id="3" orient="horz" pos="5773">
          <p15:clr>
            <a:srgbClr val="A4A3A4"/>
          </p15:clr>
        </p15:guide>
        <p15:guide id="4" pos="306">
          <p15:clr>
            <a:srgbClr val="A4A3A4"/>
          </p15:clr>
        </p15:guide>
        <p15:guide id="5" pos="40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094"/>
    <a:srgbClr val="004170"/>
    <a:srgbClr val="959596"/>
    <a:srgbClr val="F0F1F1"/>
    <a:srgbClr val="004670"/>
    <a:srgbClr val="00468C"/>
    <a:srgbClr val="004D8E"/>
    <a:srgbClr val="145094"/>
    <a:srgbClr val="005100"/>
    <a:srgbClr val="3A1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9011" autoAdjust="0"/>
  </p:normalViewPr>
  <p:slideViewPr>
    <p:cSldViewPr snapToGrid="0" showGuides="1">
      <p:cViewPr varScale="1">
        <p:scale>
          <a:sx n="81" d="100"/>
          <a:sy n="81" d="100"/>
        </p:scale>
        <p:origin x="1026" y="72"/>
      </p:cViewPr>
      <p:guideLst>
        <p:guide orient="horz" pos="380"/>
        <p:guide orient="horz" pos="2886"/>
        <p:guide pos="584"/>
        <p:guide pos="5235"/>
        <p:guide pos="2926"/>
        <p:guide pos="5142"/>
        <p:guide pos="655"/>
      </p:guideLst>
    </p:cSldViewPr>
  </p:slideViewPr>
  <p:notesTextViewPr>
    <p:cViewPr>
      <p:scale>
        <a:sx n="100" d="100"/>
        <a:sy n="100" d="100"/>
      </p:scale>
      <p:origin x="0" y="0"/>
    </p:cViewPr>
  </p:notesTextViewPr>
  <p:sorterViewPr>
    <p:cViewPr>
      <p:scale>
        <a:sx n="71" d="100"/>
        <a:sy n="71" d="100"/>
      </p:scale>
      <p:origin x="0" y="0"/>
    </p:cViewPr>
  </p:sorterViewPr>
  <p:notesViewPr>
    <p:cSldViewPr snapToGrid="0">
      <p:cViewPr varScale="1">
        <p:scale>
          <a:sx n="86" d="100"/>
          <a:sy n="86" d="100"/>
        </p:scale>
        <p:origin x="-3894" y="-96"/>
      </p:cViewPr>
      <p:guideLst>
        <p:guide orient="horz" pos="2689"/>
        <p:guide orient="horz" pos="5484"/>
        <p:guide orient="horz" pos="5773"/>
        <p:guide pos="306"/>
        <p:guide pos="403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12750" y="4000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3" name="Notes Placeholder 2"/>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hf hdr="0" ftr="0" dt="0"/>
  <p:notesStyle>
    <a:lvl1pPr marL="114300" indent="-114300" algn="l" defTabSz="914400" rtl="0" eaLnBrk="1" latinLnBrk="0" hangingPunct="1">
      <a:spcBef>
        <a:spcPts val="8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285750" indent="-113030" algn="l" defTabSz="914400" rtl="0" eaLnBrk="1" latinLnBrk="0" hangingPunct="1">
      <a:spcBef>
        <a:spcPts val="2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403225" indent="-117475"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570230" indent="-113030"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457200" indent="114300" algn="l" defTabSz="914400" rtl="0" eaLnBrk="1" latinLnBrk="0" hangingPunct="1">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0" y="0"/>
            <a:ext cx="9143999" cy="1718222"/>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35" name="Title 34"/>
          <p:cNvSpPr>
            <a:spLocks noGrp="1"/>
          </p:cNvSpPr>
          <p:nvPr>
            <p:ph type="title" hasCustomPrompt="1"/>
          </p:nvPr>
        </p:nvSpPr>
        <p:spPr>
          <a:xfrm>
            <a:off x="1039439" y="2180420"/>
            <a:ext cx="7069512" cy="517065"/>
          </a:xfrm>
        </p:spPr>
        <p:txBody>
          <a:bodyPr vert="horz" wrap="square" lIns="0" tIns="0" rIns="0" bIns="45720" rtlCol="0" anchor="b">
            <a:spAutoFit/>
          </a:bodyPr>
          <a:lstStyle>
            <a:lvl1pPr marL="0" marR="0" indent="0" algn="l" defTabSz="914400" rtl="0" eaLnBrk="1" fontAlgn="auto" latinLnBrk="0" hangingPunct="1">
              <a:lnSpc>
                <a:spcPct val="90000"/>
              </a:lnSpc>
              <a:spcBef>
                <a:spcPct val="0"/>
              </a:spcBef>
              <a:spcAft>
                <a:spcPts val="0"/>
              </a:spcAft>
              <a:buClrTx/>
              <a:buSzTx/>
              <a:buFontTx/>
              <a:buNone/>
              <a:defRPr kumimoji="0" lang="en-US" sz="3400" b="0" i="0" u="none" strike="noStrike" kern="1200" cap="none" spc="0" normalizeH="0" baseline="0" noProof="0">
                <a:ln>
                  <a:noFill/>
                </a:ln>
                <a:solidFill>
                  <a:srgbClr val="004170"/>
                </a:solidFill>
                <a:effectLst/>
                <a:uLnTx/>
                <a:uFillTx/>
                <a:latin typeface="+mj-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dirty="0"/>
              <a:t>Presentation Title Here</a:t>
            </a:r>
          </a:p>
        </p:txBody>
      </p:sp>
      <p:sp>
        <p:nvSpPr>
          <p:cNvPr id="38" name="Text Placeholder 2"/>
          <p:cNvSpPr>
            <a:spLocks noGrp="1"/>
          </p:cNvSpPr>
          <p:nvPr>
            <p:ph type="body" idx="1" hasCustomPrompt="1"/>
          </p:nvPr>
        </p:nvSpPr>
        <p:spPr>
          <a:xfrm>
            <a:off x="1039438" y="2685678"/>
            <a:ext cx="7069512" cy="380873"/>
          </a:xfrm>
        </p:spPr>
        <p:txBody>
          <a:bodyPr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2600" i="0" spc="0" baseline="0">
                <a:solidFill>
                  <a:srgbClr val="525252"/>
                </a:solidFill>
                <a:latin typeface="+mj-lt"/>
                <a:ea typeface="Roboto" panose="02000000000000000000" pitchFamily="2" charset="0"/>
                <a:cs typeface="Roboto" panose="02000000000000000000"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75000"/>
              </a:lnSpc>
              <a:spcBef>
                <a:spcPts val="1400"/>
              </a:spcBef>
              <a:buFont typeface="Arial" panose="020B0604020202020204" pitchFamily="34" charset="0"/>
              <a:buNone/>
            </a:pPr>
            <a:r>
              <a:rPr lang="en-US" dirty="0"/>
              <a:t>Subtitle Title Here</a:t>
            </a:r>
          </a:p>
        </p:txBody>
      </p:sp>
      <p:sp>
        <p:nvSpPr>
          <p:cNvPr id="3" name="Text Placeholder 2"/>
          <p:cNvSpPr>
            <a:spLocks noGrp="1"/>
          </p:cNvSpPr>
          <p:nvPr>
            <p:ph type="body" sz="quarter" idx="10" hasCustomPrompt="1"/>
          </p:nvPr>
        </p:nvSpPr>
        <p:spPr>
          <a:xfrm>
            <a:off x="1036637" y="3311968"/>
            <a:ext cx="7072313" cy="872001"/>
          </a:xfrm>
        </p:spPr>
        <p:txBody>
          <a:bodyPr vert="horz" wrap="square" lIns="0" tIns="0" rIns="0" bIns="45720" rtlCol="0" anchor="t" anchorCtr="0"/>
          <a:lstStyle>
            <a:lvl1pPr marL="0" indent="0">
              <a:lnSpc>
                <a:spcPct val="100000"/>
              </a:lnSpc>
              <a:spcBef>
                <a:spcPts val="0"/>
              </a:spcBef>
              <a:buFontTx/>
              <a:buNone/>
              <a:defRPr lang="en-US" sz="1800" i="0" baseline="0" dirty="0" smtClean="0">
                <a:solidFill>
                  <a:srgbClr val="525252"/>
                </a:solidFill>
                <a:latin typeface="+mn-lt"/>
                <a:ea typeface="Roboto" panose="02000000000000000000" pitchFamily="2" charset="0"/>
                <a:cs typeface="Roboto" panose="02000000000000000000" pitchFamily="2" charset="0"/>
              </a:defRPr>
            </a:lvl1pPr>
            <a:lvl2pPr>
              <a:defRPr lang="en-US" sz="1800"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dirty="0"/>
              <a:t>Presenter’s Name</a:t>
            </a:r>
          </a:p>
          <a:p>
            <a:pPr marL="0" lvl="0"/>
            <a:r>
              <a:rPr lang="en-US" dirty="0"/>
              <a:t>Department Name</a:t>
            </a:r>
          </a:p>
          <a:p>
            <a:pPr marL="0" lvl="0"/>
            <a:r>
              <a:rPr lang="en-US" dirty="0"/>
              <a:t>Presentation Date</a:t>
            </a:r>
          </a:p>
        </p:txBody>
      </p:sp>
      <p:pic>
        <p:nvPicPr>
          <p:cNvPr id="4" name="Picture 3"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2"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rgbClr val="005094"/>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639" y="998545"/>
            <a:ext cx="7072312" cy="2169825"/>
          </a:xfrm>
        </p:spPr>
        <p:txBody>
          <a:bodyPr vert="horz" wrap="square" lIns="91440" tIns="45720" rIns="91440" bIns="45720" rtlCol="0" anchor="b" anchorCtr="0">
            <a:spAutoFit/>
          </a:bodyPr>
          <a:lstStyle>
            <a:lvl1pPr marL="281305" indent="-91440">
              <a:lnSpc>
                <a:spcPct val="90000"/>
              </a:lnSpc>
              <a:defRPr lang="en-US" sz="3000" kern="2200" spc="0" baseline="0" dirty="0">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eu</a:t>
            </a:r>
            <a:r>
              <a:rPr lang="en-US" dirty="0"/>
              <a:t> </a:t>
            </a:r>
            <a:r>
              <a:rPr lang="en-US" dirty="0" err="1"/>
              <a:t>diam</a:t>
            </a:r>
            <a:r>
              <a:rPr lang="en-US" dirty="0"/>
              <a:t> </a:t>
            </a:r>
            <a:r>
              <a:rPr lang="en-US" dirty="0" err="1"/>
              <a:t>viverra</a:t>
            </a:r>
            <a:r>
              <a:rPr lang="en-US" dirty="0"/>
              <a:t>, semper </a:t>
            </a:r>
            <a:r>
              <a:rPr lang="en-US" dirty="0" err="1"/>
              <a:t>odio</a:t>
            </a:r>
            <a:r>
              <a:rPr lang="en-US" dirty="0"/>
              <a:t> </a:t>
            </a:r>
            <a:r>
              <a:rPr lang="en-US" dirty="0" err="1"/>
              <a:t>eu</a:t>
            </a:r>
            <a:r>
              <a:rPr lang="en-US" dirty="0"/>
              <a:t>, </a:t>
            </a:r>
            <a:r>
              <a:rPr lang="en-US" dirty="0" err="1"/>
              <a:t>interdum</a:t>
            </a:r>
            <a:r>
              <a:rPr lang="en-US" dirty="0"/>
              <a:t> </a:t>
            </a:r>
            <a:r>
              <a:rPr lang="en-US" dirty="0" err="1"/>
              <a:t>turpis</a:t>
            </a:r>
            <a:r>
              <a:rPr lang="en-US" dirty="0"/>
              <a:t>. </a:t>
            </a:r>
            <a:r>
              <a:rPr lang="en-US" dirty="0" err="1"/>
              <a:t>Proin</a:t>
            </a:r>
            <a:r>
              <a:rPr lang="en-US" dirty="0"/>
              <a:t> </a:t>
            </a:r>
            <a:r>
              <a:rPr lang="en-US" dirty="0" err="1"/>
              <a:t>placerat</a:t>
            </a:r>
            <a:r>
              <a:rPr lang="en-US" dirty="0"/>
              <a:t> ipsum mi, ac </a:t>
            </a:r>
            <a:r>
              <a:rPr lang="en-US" dirty="0" err="1"/>
              <a:t>sodales</a:t>
            </a:r>
            <a:r>
              <a:rPr lang="en-US" dirty="0"/>
              <a:t> </a:t>
            </a:r>
            <a:r>
              <a:rPr lang="en-US" dirty="0" err="1"/>
              <a:t>tellus</a:t>
            </a:r>
            <a:r>
              <a:rPr lang="en-US" dirty="0"/>
              <a:t> </a:t>
            </a:r>
            <a:r>
              <a:rPr lang="en-US" dirty="0" err="1"/>
              <a:t>congue</a:t>
            </a:r>
            <a:r>
              <a:rPr lang="en-US" dirty="0"/>
              <a:t> </a:t>
            </a:r>
            <a:r>
              <a:rPr lang="en-US" dirty="0" err="1"/>
              <a:t>amet</a:t>
            </a:r>
            <a:r>
              <a:rPr lang="en-US" dirty="0"/>
              <a:t> dolor.”</a:t>
            </a:r>
          </a:p>
        </p:txBody>
      </p:sp>
      <p:sp>
        <p:nvSpPr>
          <p:cNvPr id="3" name="Content Placeholder 2"/>
          <p:cNvSpPr>
            <a:spLocks noGrp="1"/>
          </p:cNvSpPr>
          <p:nvPr>
            <p:ph idx="1" hasCustomPrompt="1"/>
          </p:nvPr>
        </p:nvSpPr>
        <p:spPr>
          <a:xfrm>
            <a:off x="1036637" y="3383309"/>
            <a:ext cx="7072313" cy="541425"/>
          </a:xfrm>
        </p:spPr>
        <p:txBody>
          <a:bodyPr vert="horz" wrap="square" lIns="91440" tIns="45720" rIns="91440" bIns="45720" rtlCol="0">
            <a:noAutofit/>
          </a:bodyPr>
          <a:lstStyle>
            <a:lvl1pPr marL="0" indent="0" algn="r">
              <a:spcBef>
                <a:spcPts val="300"/>
              </a:spcBef>
              <a:buNone/>
              <a:defRPr lang="en-US" sz="1800" baseline="0" dirty="0" smtClean="0">
                <a:solidFill>
                  <a:srgbClr val="525252"/>
                </a:solidFill>
                <a:latin typeface="+mn-lt"/>
              </a:defRPr>
            </a:lvl1pPr>
            <a:lvl2pPr marL="229870" indent="0">
              <a:buNone/>
              <a:defRPr lang="en-US" dirty="0" smtClean="0"/>
            </a:lvl2pPr>
            <a:lvl3pPr marL="515620" indent="0">
              <a:buNone/>
              <a:defRPr lang="en-US" dirty="0" smtClean="0"/>
            </a:lvl3pPr>
            <a:lvl4pPr marL="800100" indent="0">
              <a:buNone/>
              <a:defRPr lang="en-US" dirty="0" smtClean="0"/>
            </a:lvl4pPr>
            <a:lvl5pPr marL="1085850" indent="0">
              <a:buNone/>
              <a:defRPr lang="en-US" dirty="0"/>
            </a:lvl5pPr>
          </a:lstStyle>
          <a:p>
            <a:pPr lvl="0"/>
            <a:r>
              <a:rPr lang="en-US" dirty="0"/>
              <a:t>—Author’s Name</a:t>
            </a: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a:off x="0" y="0"/>
            <a:ext cx="9143999" cy="1955800"/>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8" name="Title 1"/>
          <p:cNvSpPr>
            <a:spLocks noGrp="1"/>
          </p:cNvSpPr>
          <p:nvPr>
            <p:ph type="ctrTitle"/>
          </p:nvPr>
        </p:nvSpPr>
        <p:spPr>
          <a:xfrm>
            <a:off x="1036637" y="2445200"/>
            <a:ext cx="6950076" cy="517065"/>
          </a:xfrm>
        </p:spPr>
        <p:txBody>
          <a:bodyPr/>
          <a:lstStyle>
            <a:lvl1pPr algn="l">
              <a:defRPr sz="3600">
                <a:solidFill>
                  <a:srgbClr val="005094"/>
                </a:solidFill>
              </a:defRPr>
            </a:lvl1pPr>
          </a:lstStyle>
          <a:p>
            <a:r>
              <a:rPr lang="en-US" dirty="0"/>
              <a:t>Click to edit Master title style</a:t>
            </a:r>
            <a:endParaRPr lang="en-GB" dirty="0"/>
          </a:p>
        </p:txBody>
      </p:sp>
      <p:pic>
        <p:nvPicPr>
          <p:cNvPr id="2" name="Picture 1"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3" name="Rectangle 2"/>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p:spPr>
        <p:txBody>
          <a:bodyPr/>
          <a:lstStyle/>
          <a:p>
            <a:fld id="{40809F3C-EB3C-498F-A7EF-0555AFEB2E5D}" type="datetimeFigureOut">
              <a:rPr lang="en-US" smtClean="0"/>
              <a:t>4/25/2025</a:t>
            </a:fld>
            <a:endParaRPr lang="en-US"/>
          </a:p>
        </p:txBody>
      </p:sp>
      <p:sp>
        <p:nvSpPr>
          <p:cNvPr id="5" name="Footer Placeholder 4"/>
          <p:cNvSpPr>
            <a:spLocks noGrp="1"/>
          </p:cNvSpPr>
          <p:nvPr>
            <p:ph type="ftr" sz="quarter" idx="11"/>
          </p:nvPr>
        </p:nvSpPr>
        <p:spPr>
          <a:xfrm>
            <a:off x="3124200" y="4767263"/>
            <a:ext cx="2895600" cy="273844"/>
          </a:xfrm>
        </p:spPr>
        <p:txBody>
          <a:bodyPr/>
          <a:lstStyle/>
          <a:p>
            <a:endParaRPr lang="en-US"/>
          </a:p>
        </p:txBody>
      </p:sp>
      <p:sp>
        <p:nvSpPr>
          <p:cNvPr id="6" name="Slide Number Placeholder 5"/>
          <p:cNvSpPr>
            <a:spLocks noGrp="1"/>
          </p:cNvSpPr>
          <p:nvPr>
            <p:ph type="sldNum" sz="quarter" idx="12"/>
          </p:nvPr>
        </p:nvSpPr>
        <p:spPr/>
        <p:txBody>
          <a:bodyPr/>
          <a:lstStyle/>
          <a:p>
            <a:fld id="{CE02F3F4-978A-4F22-8904-DD1959DE0DD5}" type="slidenum">
              <a:rPr lang="en-US" smtClean="0"/>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81272"/>
            <a:ext cx="8349916" cy="3329229"/>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 Placeholder 5"/>
          <p:cNvSpPr>
            <a:spLocks noGrp="1"/>
          </p:cNvSpPr>
          <p:nvPr>
            <p:ph type="body" sz="quarter" idx="12" hasCustomPrompt="1"/>
          </p:nvPr>
        </p:nvSpPr>
        <p:spPr>
          <a:xfrm>
            <a:off x="442762" y="811374"/>
            <a:ext cx="8349916" cy="391296"/>
          </a:xfrm>
        </p:spPr>
        <p:txBody>
          <a:bodyPr/>
          <a:lstStyle>
            <a:lvl1pPr marL="0" indent="0">
              <a:buNone/>
              <a:defRPr sz="2400" b="0" baseline="0">
                <a:latin typeface="+mj-lt"/>
              </a:defRPr>
            </a:lvl1pPr>
          </a:lstStyle>
          <a:p>
            <a:pPr marL="0" marR="0" lvl="0" indent="0" algn="l" defTabSz="914400" rtl="0" eaLnBrk="1" fontAlgn="auto" latinLnBrk="0" hangingPunct="1">
              <a:lnSpc>
                <a:spcPct val="100000"/>
              </a:lnSpc>
              <a:spcBef>
                <a:spcPts val="1000"/>
              </a:spcBef>
              <a:spcAft>
                <a:spcPts val="0"/>
              </a:spcAft>
              <a:buClr>
                <a:srgbClr val="005094"/>
              </a:buClr>
              <a:buSzTx/>
              <a:buFont typeface="Wingdings" panose="05000000000000000000" pitchFamily="2" charset="2"/>
              <a:buNone/>
              <a:defRPr/>
            </a:pPr>
            <a:r>
              <a:rPr lang="en-US" dirty="0"/>
              <a:t>Subhead Arial 24 pt</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8349916" cy="3696101"/>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6961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914399"/>
            <a:ext cx="4073090" cy="36961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648200" y="914399"/>
            <a:ext cx="0" cy="3696101"/>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Slide Number Placeholder 4"/>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31900"/>
            <a:ext cx="4073091" cy="33786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1231899"/>
            <a:ext cx="4073091" cy="33786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5"/>
          <p:cNvSpPr>
            <a:spLocks noGrp="1"/>
          </p:cNvSpPr>
          <p:nvPr>
            <p:ph type="body" sz="quarter" idx="12" hasCustomPrompt="1"/>
          </p:nvPr>
        </p:nvSpPr>
        <p:spPr>
          <a:xfrm>
            <a:off x="442762" y="811374"/>
            <a:ext cx="4073091" cy="391296"/>
          </a:xfrm>
        </p:spPr>
        <p:txBody>
          <a:bodyPr/>
          <a:lstStyle>
            <a:lvl1pPr marL="0" indent="0">
              <a:buNone/>
              <a:defRPr sz="2100" b="0" baseline="0">
                <a:latin typeface="+mj-lt"/>
              </a:defRPr>
            </a:lvl1pPr>
          </a:lstStyle>
          <a:p>
            <a:pPr lvl="0"/>
            <a:r>
              <a:rPr lang="en-US" dirty="0"/>
              <a:t>Subhead</a:t>
            </a:r>
          </a:p>
        </p:txBody>
      </p:sp>
      <p:sp>
        <p:nvSpPr>
          <p:cNvPr id="6" name="Text Placeholder 5"/>
          <p:cNvSpPr>
            <a:spLocks noGrp="1"/>
          </p:cNvSpPr>
          <p:nvPr>
            <p:ph type="body" sz="quarter" idx="13" hasCustomPrompt="1"/>
          </p:nvPr>
        </p:nvSpPr>
        <p:spPr>
          <a:xfrm>
            <a:off x="4719587" y="811374"/>
            <a:ext cx="4073091" cy="391296"/>
          </a:xfrm>
        </p:spPr>
        <p:txBody>
          <a:bodyPr/>
          <a:lstStyle>
            <a:lvl1pPr marL="0" indent="0">
              <a:buNone/>
              <a:defRPr sz="2100" b="0" baseline="0">
                <a:latin typeface="+mj-lt"/>
              </a:defRPr>
            </a:lvl1pPr>
          </a:lstStyle>
          <a:p>
            <a:pPr lvl="0"/>
            <a:r>
              <a:rPr lang="en-US" dirty="0"/>
              <a:t>Subhead</a:t>
            </a:r>
          </a:p>
        </p:txBody>
      </p:sp>
      <p:cxnSp>
        <p:nvCxnSpPr>
          <p:cNvPr id="7" name="Straight Connector 6"/>
          <p:cNvCxnSpPr/>
          <p:nvPr userDrawn="1"/>
        </p:nvCxnSpPr>
        <p:spPr>
          <a:xfrm>
            <a:off x="4615542" y="811374"/>
            <a:ext cx="0" cy="379912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4"/>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3" y="224941"/>
            <a:ext cx="4172780"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909599"/>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bwMode="auto">
          <a:xfrm>
            <a:off x="4615543" y="-1"/>
            <a:ext cx="4528457" cy="4824000"/>
          </a:xfrm>
          <a:prstGeom prst="rect">
            <a:avLst/>
          </a:prstGeom>
          <a:solidFill>
            <a:schemeClr val="accent3">
              <a:lumMod val="20000"/>
              <a:lumOff val="80000"/>
            </a:schemeClr>
          </a:solidFill>
          <a:ln w="19050" algn="ctr">
            <a:noFill/>
            <a:miter lim="800000"/>
          </a:ln>
        </p:spPr>
        <p:txBody>
          <a:bodyPr wrap="none" rtlCol="0" anchor="ctr"/>
          <a:lstStyle/>
          <a:p>
            <a:pPr algn="ctr">
              <a:lnSpc>
                <a:spcPct val="90000"/>
              </a:lnSpc>
            </a:pPr>
            <a:endParaRPr lang="en-IN" sz="1600" b="1" dirty="0" err="1">
              <a:solidFill>
                <a:schemeClr val="bg1"/>
              </a:solidFill>
              <a:latin typeface="+mj-lt"/>
            </a:endParaRPr>
          </a:p>
        </p:txBody>
      </p:sp>
      <p:pic>
        <p:nvPicPr>
          <p:cNvPr id="10" name="Picture 9" descr="A blue and black logo&#10;&#10;Description automatically generated"/>
          <p:cNvPicPr>
            <a:picLocks noChangeAspect="1"/>
          </p:cNvPicPr>
          <p:nvPr userDrawn="1"/>
        </p:nvPicPr>
        <p:blipFill rotWithShape="1">
          <a:blip r:embed="rId2"/>
          <a:srcRect r="74035"/>
          <a:stretch>
            <a:fillRect/>
          </a:stretch>
        </p:blipFill>
        <p:spPr>
          <a:xfrm>
            <a:off x="8366780" y="118792"/>
            <a:ext cx="712936" cy="720000"/>
          </a:xfrm>
          <a:prstGeom prst="rect">
            <a:avLst/>
          </a:prstGeom>
        </p:spPr>
      </p:pic>
      <p:sp>
        <p:nvSpPr>
          <p:cNvPr id="11" name="Content Placeholder 2"/>
          <p:cNvSpPr>
            <a:spLocks noGrp="1"/>
          </p:cNvSpPr>
          <p:nvPr>
            <p:ph idx="10" hasCustomPrompt="1"/>
          </p:nvPr>
        </p:nvSpPr>
        <p:spPr>
          <a:xfrm>
            <a:off x="4757057" y="224941"/>
            <a:ext cx="4031264" cy="4599058"/>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Text Placeholder 3"/>
          <p:cNvSpPr>
            <a:spLocks noGrp="1"/>
          </p:cNvSpPr>
          <p:nvPr>
            <p:ph type="body" sz="quarter" idx="10" hasCustomPrompt="1"/>
          </p:nvPr>
        </p:nvSpPr>
        <p:spPr>
          <a:xfrm>
            <a:off x="444366" y="903514"/>
            <a:ext cx="8348312" cy="3733799"/>
          </a:xfrm>
        </p:spPr>
        <p:txBody>
          <a:bodyPr/>
          <a:lstStyle>
            <a:lvl1pPr marL="0" indent="0">
              <a:buFontTx/>
              <a:buNone/>
              <a:defRPr sz="2100">
                <a:latin typeface="+mj-lt"/>
              </a:defRPr>
            </a:lvl1pPr>
          </a:lstStyle>
          <a:p>
            <a:pPr marL="0" marR="0" lvl="0" indent="0" algn="l" defTabSz="914400" rtl="0" eaLnBrk="1" fontAlgn="auto" latinLnBrk="0" hangingPunct="1">
              <a:lnSpc>
                <a:spcPct val="100000"/>
              </a:lnSpc>
              <a:spcBef>
                <a:spcPts val="1000"/>
              </a:spcBef>
              <a:spcAft>
                <a:spcPts val="0"/>
              </a:spcAft>
              <a:buClr>
                <a:srgbClr val="51237F"/>
              </a:buClr>
              <a:buSzTx/>
              <a:buFontTx/>
              <a:buNone/>
              <a:defRPr/>
            </a:pPr>
            <a:r>
              <a:rPr lang="en-US" dirty="0"/>
              <a:t>Subhead Arial 21 pt</a:t>
            </a:r>
            <a:endParaRPr lang="en-IN" dirty="0"/>
          </a:p>
          <a:p>
            <a:pPr marL="0" marR="0" lvl="0" indent="0" algn="l" defTabSz="914400" rtl="0" eaLnBrk="1" fontAlgn="auto" latinLnBrk="0" hangingPunct="1">
              <a:lnSpc>
                <a:spcPct val="100000"/>
              </a:lnSpc>
              <a:spcBef>
                <a:spcPts val="1000"/>
              </a:spcBef>
              <a:spcAft>
                <a:spcPts val="0"/>
              </a:spcAft>
              <a:buClr>
                <a:srgbClr val="51237F"/>
              </a:buClr>
              <a:buSzTx/>
              <a:buFontTx/>
              <a:buNone/>
              <a:defRPr/>
            </a:pPr>
            <a:endParaRPr lang="en-US" dirty="0"/>
          </a:p>
        </p:txBody>
      </p:sp>
      <p:sp>
        <p:nvSpPr>
          <p:cNvPr id="4" name="Slide Number Placeholder 3"/>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2" name="Title Placeholder 1"/>
          <p:cNvSpPr>
            <a:spLocks noGrp="1"/>
          </p:cNvSpPr>
          <p:nvPr>
            <p:ph type="title"/>
          </p:nvPr>
        </p:nvSpPr>
        <p:spPr>
          <a:xfrm>
            <a:off x="1036638" y="633475"/>
            <a:ext cx="7072312" cy="438582"/>
          </a:xfrm>
          <a:prstGeom prst="rect">
            <a:avLst/>
          </a:prstGeom>
        </p:spPr>
        <p:txBody>
          <a:bodyPr vert="horz" wrap="square" lIns="0" tIns="0" rIns="0" bIns="45720" rtlCol="0" anchor="t" anchorCtr="0">
            <a:spAutoFit/>
          </a:bodyPr>
          <a:lstStyle/>
          <a:p>
            <a:r>
              <a:rPr lang="en-US" dirty="0"/>
              <a:t>Slide Title Here</a:t>
            </a:r>
          </a:p>
        </p:txBody>
      </p:sp>
      <p:sp>
        <p:nvSpPr>
          <p:cNvPr id="3" name="Text Placeholder 2"/>
          <p:cNvSpPr>
            <a:spLocks noGrp="1"/>
          </p:cNvSpPr>
          <p:nvPr>
            <p:ph type="body" idx="1"/>
          </p:nvPr>
        </p:nvSpPr>
        <p:spPr>
          <a:xfrm>
            <a:off x="1036638" y="1108347"/>
            <a:ext cx="7072312" cy="3171045"/>
          </a:xfrm>
          <a:prstGeom prst="rect">
            <a:avLst/>
          </a:prstGeom>
        </p:spPr>
        <p:txBody>
          <a:bodyPr vert="horz" wrap="square" lIns="0" tIns="0" rIns="0" bIns="45720" rtlCol="0">
            <a:noAutofit/>
          </a:bodyPr>
          <a:lstStyle/>
          <a:p>
            <a:pPr lvl="0"/>
            <a:r>
              <a:rPr lang="en-US" dirty="0"/>
              <a:t>Click to edit bullet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blue and black logo&#10;&#10;Description automatically generated"/>
          <p:cNvPicPr>
            <a:picLocks noChangeAspect="1"/>
          </p:cNvPicPr>
          <p:nvPr userDrawn="1"/>
        </p:nvPicPr>
        <p:blipFill rotWithShape="1">
          <a:blip r:embed="rId14"/>
          <a:srcRect r="74035"/>
          <a:stretch>
            <a:fillRect/>
          </a:stretch>
        </p:blipFill>
        <p:spPr>
          <a:xfrm>
            <a:off x="8366780" y="118792"/>
            <a:ext cx="712936" cy="720000"/>
          </a:xfrm>
          <a:prstGeom prst="rect">
            <a:avLst/>
          </a:prstGeom>
        </p:spPr>
      </p:pic>
      <p:sp>
        <p:nvSpPr>
          <p:cNvPr id="11"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algn="l" defTabSz="914400" rtl="0" eaLnBrk="1" latinLnBrk="0" hangingPunct="1">
        <a:lnSpc>
          <a:spcPct val="85000"/>
        </a:lnSpc>
        <a:spcBef>
          <a:spcPct val="0"/>
        </a:spcBef>
        <a:buNone/>
        <a:defRPr lang="en-US" sz="3000" b="0" kern="1200" cap="none" spc="0" baseline="0" dirty="0" smtClean="0">
          <a:solidFill>
            <a:srgbClr val="005094"/>
          </a:solidFill>
          <a:latin typeface="+mj-lt"/>
          <a:ea typeface="Roboto" panose="02000000000000000000" pitchFamily="2" charset="0"/>
          <a:cs typeface="Roboto" panose="02000000000000000000" pitchFamily="2" charset="0"/>
        </a:defRPr>
      </a:lvl1pPr>
    </p:titleStyle>
    <p:bodyStyle>
      <a:lvl1pPr marL="168275" indent="-168275" algn="l" defTabSz="914400" rtl="0" eaLnBrk="1" latinLnBrk="0" hangingPunct="1">
        <a:lnSpc>
          <a:spcPct val="100000"/>
        </a:lnSpc>
        <a:spcBef>
          <a:spcPts val="1000"/>
        </a:spcBef>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2pPr>
      <a:lvl3pPr marL="74295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3pPr>
      <a:lvl4pPr marL="1028700" indent="-22860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4pPr>
      <a:lvl5pPr marL="131318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a:solidFill>
            <a:srgbClr val="525252"/>
          </a:solidFill>
          <a:latin typeface="+mn-lt"/>
          <a:ea typeface="Roboto" panose="02000000000000000000" pitchFamily="2" charset="0"/>
          <a:cs typeface="Roboto" panose="02000000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naukri.com/code360/library/php-sessions"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s://www.naukri.com/code360/library/php-cookie"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file:///C:\xampp\htdocs\handlingcookies.zip" TargetMode="External"/><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5584" y="1972315"/>
            <a:ext cx="7069512" cy="516255"/>
          </a:xfrm>
        </p:spPr>
        <p:txBody>
          <a:bodyPr/>
          <a:lstStyle/>
          <a:p>
            <a:pPr algn="l"/>
            <a:r>
              <a:rPr lang="en-US" dirty="0"/>
              <a:t>Course Title - </a:t>
            </a:r>
            <a:r>
              <a:rPr lang="en-GB" altLang="en-US" sz="1800" b="1" dirty="0">
                <a:solidFill>
                  <a:srgbClr val="0070C0"/>
                </a:solidFill>
              </a:rPr>
              <a:t>Web System Engineering</a:t>
            </a:r>
          </a:p>
        </p:txBody>
      </p:sp>
      <p:sp>
        <p:nvSpPr>
          <p:cNvPr id="5" name="Text Placeholder 4"/>
          <p:cNvSpPr>
            <a:spLocks noGrp="1"/>
          </p:cNvSpPr>
          <p:nvPr>
            <p:ph type="body" idx="1"/>
          </p:nvPr>
        </p:nvSpPr>
        <p:spPr>
          <a:xfrm>
            <a:off x="675640" y="2488565"/>
            <a:ext cx="8329295" cy="381000"/>
          </a:xfrm>
        </p:spPr>
        <p:txBody>
          <a:bodyPr/>
          <a:lstStyle/>
          <a:p>
            <a:pPr algn="l"/>
            <a:r>
              <a:rPr lang="en-US" dirty="0"/>
              <a:t>Topic Title –</a:t>
            </a:r>
            <a:r>
              <a:rPr lang="en-GB" dirty="0"/>
              <a:t>    </a:t>
            </a:r>
            <a:r>
              <a:rPr lang="en-IN" sz="1800" dirty="0"/>
              <a:t>Handling sessions and cookies</a:t>
            </a:r>
            <a:endParaRPr lang="en-US" altLang="en-GB" sz="1800" b="1" dirty="0">
              <a:solidFill>
                <a:srgbClr val="0070C0"/>
              </a:solidFill>
            </a:endParaRPr>
          </a:p>
          <a:p>
            <a:pPr algn="l"/>
            <a:endParaRPr lang="en-US" altLang="en-GB" sz="1800" b="1" dirty="0">
              <a:solidFill>
                <a:srgbClr val="0070C0"/>
              </a:solidFill>
            </a:endParaRPr>
          </a:p>
        </p:txBody>
      </p:sp>
      <p:sp>
        <p:nvSpPr>
          <p:cNvPr id="6" name="Text Placeholder 5"/>
          <p:cNvSpPr>
            <a:spLocks noGrp="1"/>
          </p:cNvSpPr>
          <p:nvPr>
            <p:ph type="body" sz="quarter" idx="10"/>
          </p:nvPr>
        </p:nvSpPr>
        <p:spPr>
          <a:xfrm>
            <a:off x="650818" y="3311968"/>
            <a:ext cx="7069512" cy="1437832"/>
          </a:xfrm>
        </p:spPr>
        <p:txBody>
          <a:bodyPr/>
          <a:lstStyle/>
          <a:p>
            <a:pPr algn="l"/>
            <a:r>
              <a:rPr lang="en-US" dirty="0"/>
              <a:t>Presenter’s Name - </a:t>
            </a:r>
            <a:r>
              <a:rPr lang="en-GB" altLang="en-US" b="1" dirty="0">
                <a:solidFill>
                  <a:srgbClr val="0070C0"/>
                </a:solidFill>
                <a:latin typeface="+mj-lt"/>
              </a:rPr>
              <a:t>M ArunKumar</a:t>
            </a:r>
            <a:endParaRPr lang="en-US" dirty="0">
              <a:solidFill>
                <a:srgbClr val="0070C0"/>
              </a:solidFill>
              <a:latin typeface="+mj-lt"/>
            </a:endParaRPr>
          </a:p>
          <a:p>
            <a:r>
              <a:rPr lang="en-US" dirty="0"/>
              <a:t>Presenter’s ID - </a:t>
            </a:r>
            <a:r>
              <a:rPr lang="en-GB" altLang="en-US" b="1" dirty="0">
                <a:solidFill>
                  <a:srgbClr val="0070C0"/>
                </a:solidFill>
                <a:latin typeface="+mj-lt"/>
              </a:rPr>
              <a:t>IARE11151</a:t>
            </a:r>
            <a:endParaRPr lang="en-US" dirty="0">
              <a:solidFill>
                <a:srgbClr val="0070C0"/>
              </a:solidFill>
              <a:latin typeface="+mj-lt"/>
            </a:endParaRPr>
          </a:p>
          <a:p>
            <a:pPr algn="l"/>
            <a:r>
              <a:rPr lang="en-US" dirty="0"/>
              <a:t>Department Name - </a:t>
            </a:r>
            <a:r>
              <a:rPr lang="en-GB" altLang="en-US" sz="1600" b="1" dirty="0">
                <a:solidFill>
                  <a:srgbClr val="0070C0"/>
                </a:solidFill>
                <a:latin typeface="+mj-lt"/>
              </a:rPr>
              <a:t>CSE ( </a:t>
            </a:r>
            <a:r>
              <a:rPr lang="en-US" altLang="en-GB" sz="1600" b="1" dirty="0">
                <a:solidFill>
                  <a:srgbClr val="0070C0"/>
                </a:solidFill>
                <a:latin typeface="+mj-lt"/>
              </a:rPr>
              <a:t>Artificial Intelligence, and Machine Learning</a:t>
            </a:r>
            <a:r>
              <a:rPr lang="en-GB" altLang="en-US" sz="1600" b="1" dirty="0">
                <a:solidFill>
                  <a:srgbClr val="0070C0"/>
                </a:solidFill>
                <a:latin typeface="+mj-lt"/>
              </a:rPr>
              <a:t> )</a:t>
            </a:r>
            <a:r>
              <a:rPr lang="en-GB" altLang="en-US" dirty="0">
                <a:solidFill>
                  <a:srgbClr val="0070C0"/>
                </a:solidFill>
                <a:latin typeface="+mj-lt"/>
              </a:rPr>
              <a:t> </a:t>
            </a:r>
            <a:endParaRPr lang="en-US" dirty="0">
              <a:solidFill>
                <a:srgbClr val="0070C0"/>
              </a:solidFill>
              <a:latin typeface="+mj-lt"/>
            </a:endParaRPr>
          </a:p>
          <a:p>
            <a:pPr algn="l"/>
            <a:r>
              <a:rPr lang="en-US" dirty="0"/>
              <a:t>Lecture Number - </a:t>
            </a:r>
            <a:r>
              <a:rPr lang="en-GB" altLang="en-US" dirty="0"/>
              <a:t>#</a:t>
            </a:r>
            <a:endParaRPr lang="en-US" dirty="0">
              <a:solidFill>
                <a:srgbClr val="0070C0"/>
              </a:solidFill>
              <a:latin typeface="+mj-lt"/>
            </a:endParaRPr>
          </a:p>
          <a:p>
            <a:pPr algn="l"/>
            <a:r>
              <a:rPr lang="en-US" dirty="0"/>
              <a:t>Presentation Date - </a:t>
            </a:r>
            <a:r>
              <a:rPr lang="en-GB" altLang="en-US" dirty="0"/>
              <a:t>##/04/2025</a:t>
            </a:r>
            <a:endParaRPr lang="en-GB" altLang="en-US" dirty="0">
              <a:solidFill>
                <a:srgbClr val="0070C0"/>
              </a:solidFill>
              <a:latin typeface="+mj-lt"/>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t>1</a:t>
            </a:fld>
            <a:endParaRPr lang="en-IN"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2</a:t>
            </a:fld>
            <a:endParaRPr lang="en-US"/>
          </a:p>
        </p:txBody>
      </p:sp>
      <p:sp>
        <p:nvSpPr>
          <p:cNvPr id="5" name="Title 4"/>
          <p:cNvSpPr>
            <a:spLocks noGrp="1"/>
          </p:cNvSpPr>
          <p:nvPr>
            <p:ph type="title"/>
          </p:nvPr>
        </p:nvSpPr>
        <p:spPr>
          <a:xfrm>
            <a:off x="191135" y="109220"/>
            <a:ext cx="7972425" cy="281616"/>
          </a:xfrm>
        </p:spPr>
        <p:txBody>
          <a:bodyPr wrap="square"/>
          <a:lstStyle/>
          <a:p>
            <a:pPr algn="l"/>
            <a:r>
              <a:rPr lang="en-IN" sz="1800" dirty="0"/>
              <a:t>Handling sessions</a:t>
            </a:r>
            <a:endParaRPr lang="en-US" altLang="en-GB" sz="1800" dirty="0"/>
          </a:p>
        </p:txBody>
      </p:sp>
      <p:sp>
        <p:nvSpPr>
          <p:cNvPr id="7" name="TextBox 6">
            <a:extLst>
              <a:ext uri="{FF2B5EF4-FFF2-40B4-BE49-F238E27FC236}">
                <a16:creationId xmlns:a16="http://schemas.microsoft.com/office/drawing/2014/main" id="{0A89795E-4F61-B005-983E-04852D1B90B2}"/>
              </a:ext>
            </a:extLst>
          </p:cNvPr>
          <p:cNvSpPr txBox="1"/>
          <p:nvPr/>
        </p:nvSpPr>
        <p:spPr bwMode="auto">
          <a:xfrm>
            <a:off x="191135" y="390836"/>
            <a:ext cx="8632232" cy="4524315"/>
          </a:xfrm>
          <a:prstGeom prst="rect">
            <a:avLst/>
          </a:prstGeom>
          <a:noFill/>
          <a:ln w="19050" algn="ctr">
            <a:noFill/>
            <a:miter lim="800000"/>
          </a:ln>
        </p:spPr>
        <p:txBody>
          <a:bodyPr wrap="square">
            <a:spAutoFit/>
          </a:bodyPr>
          <a:lstStyle/>
          <a:p>
            <a:pPr algn="l"/>
            <a:r>
              <a:rPr lang="en-US" sz="1600" b="1" i="0" dirty="0">
                <a:solidFill>
                  <a:srgbClr val="000000"/>
                </a:solidFill>
                <a:effectLst/>
                <a:latin typeface="Mulish"/>
              </a:rPr>
              <a:t>What is a Session in PHP?</a:t>
            </a:r>
            <a:endParaRPr lang="en-US" sz="1600" b="1" i="0" dirty="0">
              <a:solidFill>
                <a:srgbClr val="343434"/>
              </a:solidFill>
              <a:effectLst/>
              <a:latin typeface="Mulish"/>
            </a:endParaRPr>
          </a:p>
          <a:p>
            <a:pPr algn="l"/>
            <a:r>
              <a:rPr lang="en-US" sz="1600" b="0" i="0" dirty="0">
                <a:solidFill>
                  <a:srgbClr val="000000"/>
                </a:solidFill>
                <a:effectLst/>
                <a:latin typeface="Mulish"/>
              </a:rPr>
              <a:t>A </a:t>
            </a:r>
            <a:r>
              <a:rPr lang="en-US" sz="1600" b="0" i="0" u="none" strike="noStrike" dirty="0">
                <a:solidFill>
                  <a:srgbClr val="000000"/>
                </a:solidFill>
                <a:effectLst/>
                <a:latin typeface="Mulish"/>
                <a:hlinkClick r:id="rId2"/>
              </a:rPr>
              <a:t>session in PHP</a:t>
            </a:r>
            <a:r>
              <a:rPr lang="en-US" sz="1600" b="0" i="0" dirty="0">
                <a:solidFill>
                  <a:srgbClr val="000000"/>
                </a:solidFill>
                <a:effectLst/>
                <a:latin typeface="Mulish"/>
              </a:rPr>
              <a:t> is a way to preserve certain data across subsequent accesses by the same user. When a session starts, PHP allocates a unique session ID to the user. This ID is typically stored in a cookie on the user's computer and is sent back to the server with each request. </a:t>
            </a:r>
          </a:p>
          <a:p>
            <a:pPr algn="l"/>
            <a:endParaRPr lang="en-US" sz="1600" dirty="0">
              <a:solidFill>
                <a:srgbClr val="000000"/>
              </a:solidFill>
              <a:latin typeface="Mulish"/>
            </a:endParaRPr>
          </a:p>
          <a:p>
            <a:pPr algn="l"/>
            <a:r>
              <a:rPr lang="en-US" sz="1600" b="0" i="0" dirty="0">
                <a:solidFill>
                  <a:srgbClr val="000000"/>
                </a:solidFill>
                <a:effectLst/>
                <a:latin typeface="Mulish"/>
              </a:rPr>
              <a:t>This mechanism allows the server to maintain a consistent user state and data across different page requests, which is crucial for functionalities like user logins, shopping carts, and personalized user experiences.</a:t>
            </a:r>
          </a:p>
          <a:p>
            <a:pPr algn="l"/>
            <a:endParaRPr lang="en-US" sz="1600" b="0" i="0" dirty="0">
              <a:solidFill>
                <a:srgbClr val="7F7F7F"/>
              </a:solidFill>
              <a:effectLst/>
              <a:latin typeface="Mulish"/>
            </a:endParaRPr>
          </a:p>
          <a:p>
            <a:pPr algn="l"/>
            <a:r>
              <a:rPr lang="en-US" sz="1600" b="1" i="0" dirty="0">
                <a:solidFill>
                  <a:srgbClr val="141414"/>
                </a:solidFill>
                <a:effectLst/>
                <a:latin typeface="Mulish"/>
              </a:rPr>
              <a:t>Why Sessions are Useful?</a:t>
            </a:r>
            <a:endParaRPr lang="en-US" sz="1600" b="1" i="0" dirty="0">
              <a:solidFill>
                <a:srgbClr val="616161"/>
              </a:solidFill>
              <a:effectLst/>
              <a:latin typeface="Mulish"/>
            </a:endParaRPr>
          </a:p>
          <a:p>
            <a:pPr algn="l"/>
            <a:r>
              <a:rPr lang="en-US" sz="1600" b="0" i="0" dirty="0">
                <a:solidFill>
                  <a:srgbClr val="000000"/>
                </a:solidFill>
                <a:effectLst/>
                <a:latin typeface="Mulish"/>
              </a:rPr>
              <a:t>Sessions are instrumental in maintaining a continuous user experience in stateless HTTP protocol. They help in:</a:t>
            </a:r>
            <a:endParaRPr lang="en-US" sz="1600" b="0" i="0" dirty="0">
              <a:solidFill>
                <a:srgbClr val="7F7F7F"/>
              </a:solidFill>
              <a:effectLst/>
              <a:latin typeface="Mulish"/>
            </a:endParaRPr>
          </a:p>
          <a:p>
            <a:pPr algn="l">
              <a:buFont typeface="+mj-lt"/>
              <a:buAutoNum type="arabicPeriod"/>
            </a:pPr>
            <a:r>
              <a:rPr lang="en-US" sz="1600" b="1" i="0" dirty="0">
                <a:solidFill>
                  <a:srgbClr val="141414"/>
                </a:solidFill>
                <a:effectLst/>
                <a:latin typeface="Mulish"/>
              </a:rPr>
              <a:t>User Authentication: </a:t>
            </a:r>
            <a:r>
              <a:rPr lang="en-US" sz="1600" b="0" i="0" dirty="0">
                <a:solidFill>
                  <a:srgbClr val="000000"/>
                </a:solidFill>
                <a:effectLst/>
                <a:latin typeface="Mulish"/>
              </a:rPr>
              <a:t>Sessions store user login information, ensuring users remain authenticated as they navigate through different parts of a website.</a:t>
            </a:r>
            <a:endParaRPr lang="en-US" sz="1600" b="0" i="0" dirty="0">
              <a:solidFill>
                <a:srgbClr val="7F7F7F"/>
              </a:solidFill>
              <a:effectLst/>
              <a:latin typeface="Mulish"/>
            </a:endParaRPr>
          </a:p>
          <a:p>
            <a:pPr algn="l">
              <a:buFont typeface="+mj-lt"/>
              <a:buAutoNum type="arabicPeriod"/>
            </a:pPr>
            <a:r>
              <a:rPr lang="en-US" sz="1600" b="1" i="0" dirty="0">
                <a:solidFill>
                  <a:srgbClr val="141414"/>
                </a:solidFill>
                <a:effectLst/>
                <a:latin typeface="Mulish"/>
              </a:rPr>
              <a:t>Data Persistence:</a:t>
            </a:r>
            <a:r>
              <a:rPr lang="en-US" sz="1600" b="0" i="0" dirty="0">
                <a:solidFill>
                  <a:srgbClr val="000000"/>
                </a:solidFill>
                <a:effectLst/>
                <a:latin typeface="Mulish"/>
              </a:rPr>
              <a:t> Information like user preferences, application states, and shopping cart contents can be retained throughout the user session.</a:t>
            </a:r>
            <a:endParaRPr lang="en-US" sz="1600" b="0" i="0" dirty="0">
              <a:solidFill>
                <a:srgbClr val="7F7F7F"/>
              </a:solidFill>
              <a:effectLst/>
              <a:latin typeface="Mulish"/>
            </a:endParaRPr>
          </a:p>
          <a:p>
            <a:pPr algn="l">
              <a:buFont typeface="+mj-lt"/>
              <a:buAutoNum type="arabicPeriod"/>
            </a:pPr>
            <a:r>
              <a:rPr lang="en-US" sz="1600" b="1" i="0" dirty="0">
                <a:solidFill>
                  <a:srgbClr val="141414"/>
                </a:solidFill>
                <a:effectLst/>
                <a:latin typeface="Mulish"/>
              </a:rPr>
              <a:t>Security</a:t>
            </a:r>
            <a:r>
              <a:rPr lang="en-US" sz="1600" b="0" i="0" dirty="0">
                <a:solidFill>
                  <a:srgbClr val="000000"/>
                </a:solidFill>
                <a:effectLst/>
                <a:latin typeface="Mulish"/>
              </a:rPr>
              <a:t>: By storing sensitive information on the server side, sessions reduce the risk of data manipulation that could happen if such information were stored in the client-side cookies.</a:t>
            </a:r>
            <a:endParaRPr lang="en-US" sz="1600" b="0" i="0" dirty="0">
              <a:solidFill>
                <a:srgbClr val="7F7F7F"/>
              </a:solidFill>
              <a:effectLst/>
              <a:latin typeface="Mulish"/>
            </a:endParaRPr>
          </a:p>
        </p:txBody>
      </p:sp>
    </p:spTree>
    <p:extLst>
      <p:ext uri="{BB962C8B-B14F-4D97-AF65-F5344CB8AC3E}">
        <p14:creationId xmlns:p14="http://schemas.microsoft.com/office/powerpoint/2010/main" val="315437260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3</a:t>
            </a:fld>
            <a:endParaRPr lang="en-US"/>
          </a:p>
        </p:txBody>
      </p:sp>
      <p:sp>
        <p:nvSpPr>
          <p:cNvPr id="5" name="Title 4"/>
          <p:cNvSpPr>
            <a:spLocks noGrp="1"/>
          </p:cNvSpPr>
          <p:nvPr>
            <p:ph type="title"/>
          </p:nvPr>
        </p:nvSpPr>
        <p:spPr>
          <a:xfrm>
            <a:off x="191135" y="109220"/>
            <a:ext cx="7972425" cy="281616"/>
          </a:xfrm>
        </p:spPr>
        <p:txBody>
          <a:bodyPr wrap="square"/>
          <a:lstStyle/>
          <a:p>
            <a:pPr algn="l"/>
            <a:r>
              <a:rPr lang="en-IN" sz="1800" dirty="0"/>
              <a:t>Cookies</a:t>
            </a:r>
            <a:endParaRPr lang="en-US" altLang="en-GB" sz="1800" dirty="0"/>
          </a:p>
        </p:txBody>
      </p:sp>
      <p:sp>
        <p:nvSpPr>
          <p:cNvPr id="3" name="TextBox 2">
            <a:extLst>
              <a:ext uri="{FF2B5EF4-FFF2-40B4-BE49-F238E27FC236}">
                <a16:creationId xmlns:a16="http://schemas.microsoft.com/office/drawing/2014/main" id="{E832E600-6CCA-C85D-A156-D88E9E63CC2E}"/>
              </a:ext>
            </a:extLst>
          </p:cNvPr>
          <p:cNvSpPr txBox="1"/>
          <p:nvPr/>
        </p:nvSpPr>
        <p:spPr bwMode="auto">
          <a:xfrm>
            <a:off x="191135" y="534501"/>
            <a:ext cx="8274938" cy="3693319"/>
          </a:xfrm>
          <a:prstGeom prst="rect">
            <a:avLst/>
          </a:prstGeom>
          <a:noFill/>
          <a:ln w="19050" algn="ctr">
            <a:noFill/>
            <a:miter lim="800000"/>
          </a:ln>
        </p:spPr>
        <p:txBody>
          <a:bodyPr wrap="square">
            <a:spAutoFit/>
          </a:bodyPr>
          <a:lstStyle/>
          <a:p>
            <a:pPr algn="l"/>
            <a:r>
              <a:rPr lang="en-US" b="1" i="0" dirty="0">
                <a:solidFill>
                  <a:srgbClr val="000000"/>
                </a:solidFill>
                <a:effectLst/>
                <a:latin typeface="Mulish"/>
              </a:rPr>
              <a:t>What is a Cookie in PHP?</a:t>
            </a:r>
            <a:endParaRPr lang="en-US" b="1" i="0" dirty="0">
              <a:solidFill>
                <a:srgbClr val="343434"/>
              </a:solidFill>
              <a:effectLst/>
              <a:latin typeface="Mulish"/>
            </a:endParaRPr>
          </a:p>
          <a:p>
            <a:pPr algn="l"/>
            <a:r>
              <a:rPr lang="en-US" b="0" i="0" u="none" strike="noStrike" dirty="0">
                <a:solidFill>
                  <a:srgbClr val="000000"/>
                </a:solidFill>
                <a:effectLst/>
                <a:latin typeface="Mulish"/>
                <a:hlinkClick r:id="rId2"/>
              </a:rPr>
              <a:t>Cookies in PHP</a:t>
            </a:r>
            <a:r>
              <a:rPr lang="en-US" b="0" i="0" dirty="0">
                <a:solidFill>
                  <a:srgbClr val="000000"/>
                </a:solidFill>
                <a:effectLst/>
                <a:latin typeface="Mulish"/>
              </a:rPr>
              <a:t> are small pieces of data stored on the user's browser. They are used by websites to remember information about the user, such as preferences or login status, across different sessions. Cookies are set by the server using the HTTP response header and are sent back to the server by the browser with every request.</a:t>
            </a:r>
          </a:p>
          <a:p>
            <a:pPr algn="l"/>
            <a:endParaRPr lang="en-US" b="0" i="0" dirty="0">
              <a:solidFill>
                <a:srgbClr val="7F7F7F"/>
              </a:solidFill>
              <a:effectLst/>
              <a:latin typeface="Mulish"/>
            </a:endParaRPr>
          </a:p>
          <a:p>
            <a:pPr algn="l"/>
            <a:r>
              <a:rPr lang="en-US" b="1" i="0" dirty="0">
                <a:solidFill>
                  <a:srgbClr val="000000"/>
                </a:solidFill>
                <a:effectLst/>
                <a:latin typeface="Mulish"/>
              </a:rPr>
              <a:t>Why Cookies are Useful?</a:t>
            </a:r>
            <a:endParaRPr lang="en-US" b="1" i="0" dirty="0">
              <a:solidFill>
                <a:srgbClr val="616161"/>
              </a:solidFill>
              <a:effectLst/>
              <a:latin typeface="Mulish"/>
            </a:endParaRPr>
          </a:p>
          <a:p>
            <a:pPr algn="l"/>
            <a:r>
              <a:rPr lang="en-US" b="0" i="0" dirty="0">
                <a:solidFill>
                  <a:srgbClr val="000000"/>
                </a:solidFill>
                <a:effectLst/>
                <a:latin typeface="Mulish"/>
              </a:rPr>
              <a:t>Cookies enhance the user experience on websites by:</a:t>
            </a:r>
            <a:endParaRPr lang="en-US" b="0" i="0" dirty="0">
              <a:solidFill>
                <a:srgbClr val="7F7F7F"/>
              </a:solidFill>
              <a:effectLst/>
              <a:latin typeface="Mulish"/>
            </a:endParaRPr>
          </a:p>
          <a:p>
            <a:pPr algn="l">
              <a:buFont typeface="+mj-lt"/>
              <a:buAutoNum type="arabicPeriod"/>
            </a:pPr>
            <a:r>
              <a:rPr lang="en-US" b="1" i="0" dirty="0">
                <a:solidFill>
                  <a:srgbClr val="141414"/>
                </a:solidFill>
                <a:effectLst/>
                <a:latin typeface="Mulish"/>
              </a:rPr>
              <a:t>Remembering Preferences:</a:t>
            </a:r>
            <a:r>
              <a:rPr lang="en-US" b="0" i="0" dirty="0">
                <a:solidFill>
                  <a:srgbClr val="000000"/>
                </a:solidFill>
                <a:effectLst/>
                <a:latin typeface="Mulish"/>
              </a:rPr>
              <a:t> Storing user settings like language or layout preferences.</a:t>
            </a:r>
            <a:endParaRPr lang="en-US" b="0" i="0" dirty="0">
              <a:solidFill>
                <a:srgbClr val="7F7F7F"/>
              </a:solidFill>
              <a:effectLst/>
              <a:latin typeface="Mulish"/>
            </a:endParaRPr>
          </a:p>
          <a:p>
            <a:pPr algn="l">
              <a:buFont typeface="+mj-lt"/>
              <a:buAutoNum type="arabicPeriod"/>
            </a:pPr>
            <a:r>
              <a:rPr lang="en-US" b="1" i="0" dirty="0">
                <a:solidFill>
                  <a:srgbClr val="141414"/>
                </a:solidFill>
                <a:effectLst/>
                <a:latin typeface="Mulish"/>
              </a:rPr>
              <a:t>Session Management:</a:t>
            </a:r>
            <a:r>
              <a:rPr lang="en-US" b="0" i="0" dirty="0">
                <a:solidFill>
                  <a:srgbClr val="000000"/>
                </a:solidFill>
                <a:effectLst/>
                <a:latin typeface="Mulish"/>
              </a:rPr>
              <a:t> Keeping users logged in or tracking their activity across sessions.</a:t>
            </a:r>
            <a:endParaRPr lang="en-US" b="0" i="0" dirty="0">
              <a:solidFill>
                <a:srgbClr val="7F7F7F"/>
              </a:solidFill>
              <a:effectLst/>
              <a:latin typeface="Mulish"/>
            </a:endParaRPr>
          </a:p>
          <a:p>
            <a:pPr algn="l">
              <a:buFont typeface="+mj-lt"/>
              <a:buAutoNum type="arabicPeriod"/>
            </a:pPr>
            <a:r>
              <a:rPr lang="en-US" b="1" i="0" dirty="0">
                <a:solidFill>
                  <a:srgbClr val="141414"/>
                </a:solidFill>
                <a:effectLst/>
                <a:latin typeface="Mulish"/>
              </a:rPr>
              <a:t>Tracking and Analytics:</a:t>
            </a:r>
            <a:r>
              <a:rPr lang="en-US" b="0" i="0" dirty="0">
                <a:solidFill>
                  <a:srgbClr val="000000"/>
                </a:solidFill>
                <a:effectLst/>
                <a:latin typeface="Mulish"/>
              </a:rPr>
              <a:t> Helping in gathering data on user behavior for analytics purposes.</a:t>
            </a:r>
            <a:endParaRPr lang="en-US" b="0" i="0" dirty="0">
              <a:solidFill>
                <a:srgbClr val="7F7F7F"/>
              </a:solidFill>
              <a:effectLst/>
              <a:latin typeface="Mulish"/>
            </a:endParaRPr>
          </a:p>
        </p:txBody>
      </p:sp>
    </p:spTree>
    <p:extLst>
      <p:ext uri="{BB962C8B-B14F-4D97-AF65-F5344CB8AC3E}">
        <p14:creationId xmlns:p14="http://schemas.microsoft.com/office/powerpoint/2010/main" val="39636948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4</a:t>
            </a:fld>
            <a:endParaRPr lang="en-US"/>
          </a:p>
        </p:txBody>
      </p:sp>
      <p:sp>
        <p:nvSpPr>
          <p:cNvPr id="5" name="Title 4"/>
          <p:cNvSpPr>
            <a:spLocks noGrp="1"/>
          </p:cNvSpPr>
          <p:nvPr>
            <p:ph type="title"/>
          </p:nvPr>
        </p:nvSpPr>
        <p:spPr>
          <a:xfrm>
            <a:off x="191135" y="109220"/>
            <a:ext cx="7972425" cy="281616"/>
          </a:xfrm>
        </p:spPr>
        <p:txBody>
          <a:bodyPr wrap="square"/>
          <a:lstStyle/>
          <a:p>
            <a:pPr algn="l"/>
            <a:r>
              <a:rPr lang="en-IN" sz="1800" dirty="0"/>
              <a:t>Handling sessions and cookies</a:t>
            </a:r>
            <a:endParaRPr lang="en-US" altLang="en-GB" sz="1800" dirty="0"/>
          </a:p>
        </p:txBody>
      </p:sp>
      <p:sp>
        <p:nvSpPr>
          <p:cNvPr id="6" name="TextBox 5">
            <a:extLst>
              <a:ext uri="{FF2B5EF4-FFF2-40B4-BE49-F238E27FC236}">
                <a16:creationId xmlns:a16="http://schemas.microsoft.com/office/drawing/2014/main" id="{DE6E61BD-4CBC-8E6D-DBEE-5FF9AD177FA4}"/>
              </a:ext>
            </a:extLst>
          </p:cNvPr>
          <p:cNvSpPr txBox="1"/>
          <p:nvPr/>
        </p:nvSpPr>
        <p:spPr bwMode="auto">
          <a:xfrm>
            <a:off x="599704" y="390836"/>
            <a:ext cx="4572000" cy="369332"/>
          </a:xfrm>
          <a:prstGeom prst="rect">
            <a:avLst/>
          </a:prstGeom>
          <a:noFill/>
          <a:ln w="19050" algn="ctr">
            <a:noFill/>
            <a:miter lim="800000"/>
          </a:ln>
        </p:spPr>
        <p:txBody>
          <a:bodyPr wrap="square">
            <a:spAutoFit/>
          </a:bodyPr>
          <a:lstStyle/>
          <a:p>
            <a:r>
              <a:rPr lang="en-IN" dirty="0"/>
              <a:t>What’s the Difference?</a:t>
            </a:r>
          </a:p>
        </p:txBody>
      </p:sp>
      <p:graphicFrame>
        <p:nvGraphicFramePr>
          <p:cNvPr id="8" name="Table 7">
            <a:extLst>
              <a:ext uri="{FF2B5EF4-FFF2-40B4-BE49-F238E27FC236}">
                <a16:creationId xmlns:a16="http://schemas.microsoft.com/office/drawing/2014/main" id="{D5DF42C7-E194-3EB2-C09D-02F6CB925FF2}"/>
              </a:ext>
            </a:extLst>
          </p:cNvPr>
          <p:cNvGraphicFramePr>
            <a:graphicFrameLocks noGrp="1"/>
          </p:cNvGraphicFramePr>
          <p:nvPr>
            <p:extLst>
              <p:ext uri="{D42A27DB-BD31-4B8C-83A1-F6EECF244321}">
                <p14:modId xmlns:p14="http://schemas.microsoft.com/office/powerpoint/2010/main" val="3499249600"/>
              </p:ext>
            </p:extLst>
          </p:nvPr>
        </p:nvGraphicFramePr>
        <p:xfrm>
          <a:off x="599704" y="1041784"/>
          <a:ext cx="7072311" cy="2377440"/>
        </p:xfrm>
        <a:graphic>
          <a:graphicData uri="http://schemas.openxmlformats.org/drawingml/2006/table">
            <a:tbl>
              <a:tblPr/>
              <a:tblGrid>
                <a:gridCol w="2357437">
                  <a:extLst>
                    <a:ext uri="{9D8B030D-6E8A-4147-A177-3AD203B41FA5}">
                      <a16:colId xmlns:a16="http://schemas.microsoft.com/office/drawing/2014/main" val="3618358002"/>
                    </a:ext>
                  </a:extLst>
                </a:gridCol>
                <a:gridCol w="2357437">
                  <a:extLst>
                    <a:ext uri="{9D8B030D-6E8A-4147-A177-3AD203B41FA5}">
                      <a16:colId xmlns:a16="http://schemas.microsoft.com/office/drawing/2014/main" val="3538434078"/>
                    </a:ext>
                  </a:extLst>
                </a:gridCol>
                <a:gridCol w="2357437">
                  <a:extLst>
                    <a:ext uri="{9D8B030D-6E8A-4147-A177-3AD203B41FA5}">
                      <a16:colId xmlns:a16="http://schemas.microsoft.com/office/drawing/2014/main" val="3966451039"/>
                    </a:ext>
                  </a:extLst>
                </a:gridCol>
              </a:tblGrid>
              <a:tr h="0">
                <a:tc>
                  <a:txBody>
                    <a:bodyPr/>
                    <a:lstStyle/>
                    <a:p>
                      <a:r>
                        <a:rPr lang="en-IN"/>
                        <a:t>Feature</a:t>
                      </a:r>
                    </a:p>
                  </a:txBody>
                  <a:tcPr anchor="ctr">
                    <a:lnL>
                      <a:noFill/>
                    </a:lnL>
                    <a:lnR>
                      <a:noFill/>
                    </a:lnR>
                    <a:lnT>
                      <a:noFill/>
                    </a:lnT>
                    <a:lnB>
                      <a:noFill/>
                    </a:lnB>
                    <a:noFill/>
                  </a:tcPr>
                </a:tc>
                <a:tc>
                  <a:txBody>
                    <a:bodyPr/>
                    <a:lstStyle/>
                    <a:p>
                      <a:r>
                        <a:rPr lang="en-IN" b="1"/>
                        <a:t>Cookies</a:t>
                      </a:r>
                      <a:endParaRPr lang="en-IN"/>
                    </a:p>
                  </a:txBody>
                  <a:tcPr anchor="ctr">
                    <a:lnL>
                      <a:noFill/>
                    </a:lnL>
                    <a:lnR>
                      <a:noFill/>
                    </a:lnR>
                    <a:lnT>
                      <a:noFill/>
                    </a:lnT>
                    <a:lnB>
                      <a:noFill/>
                    </a:lnB>
                    <a:noFill/>
                  </a:tcPr>
                </a:tc>
                <a:tc>
                  <a:txBody>
                    <a:bodyPr/>
                    <a:lstStyle/>
                    <a:p>
                      <a:r>
                        <a:rPr lang="en-IN" b="1"/>
                        <a:t>Sessions</a:t>
                      </a:r>
                      <a:endParaRPr lang="en-IN"/>
                    </a:p>
                  </a:txBody>
                  <a:tcPr anchor="ctr">
                    <a:lnL>
                      <a:noFill/>
                    </a:lnL>
                    <a:lnR>
                      <a:noFill/>
                    </a:lnR>
                    <a:lnT>
                      <a:noFill/>
                    </a:lnT>
                    <a:lnB>
                      <a:noFill/>
                    </a:lnB>
                    <a:noFill/>
                  </a:tcPr>
                </a:tc>
                <a:extLst>
                  <a:ext uri="{0D108BD9-81ED-4DB2-BD59-A6C34878D82A}">
                    <a16:rowId xmlns:a16="http://schemas.microsoft.com/office/drawing/2014/main" val="2002785306"/>
                  </a:ext>
                </a:extLst>
              </a:tr>
              <a:tr h="0">
                <a:tc>
                  <a:txBody>
                    <a:bodyPr/>
                    <a:lstStyle/>
                    <a:p>
                      <a:r>
                        <a:rPr lang="en-IN"/>
                        <a:t>Storage</a:t>
                      </a:r>
                    </a:p>
                  </a:txBody>
                  <a:tcPr anchor="ctr">
                    <a:lnL>
                      <a:noFill/>
                    </a:lnL>
                    <a:lnR>
                      <a:noFill/>
                    </a:lnR>
                    <a:lnT>
                      <a:noFill/>
                    </a:lnT>
                    <a:lnB>
                      <a:noFill/>
                    </a:lnB>
                    <a:noFill/>
                  </a:tcPr>
                </a:tc>
                <a:tc>
                  <a:txBody>
                    <a:bodyPr/>
                    <a:lstStyle/>
                    <a:p>
                      <a:r>
                        <a:rPr lang="en-IN"/>
                        <a:t>Client-side (browser)</a:t>
                      </a:r>
                    </a:p>
                  </a:txBody>
                  <a:tcPr anchor="ctr">
                    <a:lnL>
                      <a:noFill/>
                    </a:lnL>
                    <a:lnR>
                      <a:noFill/>
                    </a:lnR>
                    <a:lnT>
                      <a:noFill/>
                    </a:lnT>
                    <a:lnB>
                      <a:noFill/>
                    </a:lnB>
                    <a:noFill/>
                  </a:tcPr>
                </a:tc>
                <a:tc>
                  <a:txBody>
                    <a:bodyPr/>
                    <a:lstStyle/>
                    <a:p>
                      <a:r>
                        <a:rPr lang="en-IN"/>
                        <a:t>Server-side</a:t>
                      </a:r>
                    </a:p>
                  </a:txBody>
                  <a:tcPr anchor="ctr">
                    <a:lnL>
                      <a:noFill/>
                    </a:lnL>
                    <a:lnR>
                      <a:noFill/>
                    </a:lnR>
                    <a:lnT>
                      <a:noFill/>
                    </a:lnT>
                    <a:lnB>
                      <a:noFill/>
                    </a:lnB>
                    <a:noFill/>
                  </a:tcPr>
                </a:tc>
                <a:extLst>
                  <a:ext uri="{0D108BD9-81ED-4DB2-BD59-A6C34878D82A}">
                    <a16:rowId xmlns:a16="http://schemas.microsoft.com/office/drawing/2014/main" val="2229257545"/>
                  </a:ext>
                </a:extLst>
              </a:tr>
              <a:tr h="0">
                <a:tc>
                  <a:txBody>
                    <a:bodyPr/>
                    <a:lstStyle/>
                    <a:p>
                      <a:r>
                        <a:rPr lang="en-IN"/>
                        <a:t>Security</a:t>
                      </a:r>
                    </a:p>
                  </a:txBody>
                  <a:tcPr anchor="ctr">
                    <a:lnL>
                      <a:noFill/>
                    </a:lnL>
                    <a:lnR>
                      <a:noFill/>
                    </a:lnR>
                    <a:lnT>
                      <a:noFill/>
                    </a:lnT>
                    <a:lnB>
                      <a:noFill/>
                    </a:lnB>
                    <a:noFill/>
                  </a:tcPr>
                </a:tc>
                <a:tc>
                  <a:txBody>
                    <a:bodyPr/>
                    <a:lstStyle/>
                    <a:p>
                      <a:r>
                        <a:rPr lang="en-US"/>
                        <a:t>Less secure (user can see/change)</a:t>
                      </a:r>
                    </a:p>
                  </a:txBody>
                  <a:tcPr anchor="ctr">
                    <a:lnL>
                      <a:noFill/>
                    </a:lnL>
                    <a:lnR>
                      <a:noFill/>
                    </a:lnR>
                    <a:lnT>
                      <a:noFill/>
                    </a:lnT>
                    <a:lnB>
                      <a:noFill/>
                    </a:lnB>
                    <a:noFill/>
                  </a:tcPr>
                </a:tc>
                <a:tc>
                  <a:txBody>
                    <a:bodyPr/>
                    <a:lstStyle/>
                    <a:p>
                      <a:r>
                        <a:rPr lang="en-IN"/>
                        <a:t>More secure</a:t>
                      </a:r>
                    </a:p>
                  </a:txBody>
                  <a:tcPr anchor="ctr">
                    <a:lnL>
                      <a:noFill/>
                    </a:lnL>
                    <a:lnR>
                      <a:noFill/>
                    </a:lnR>
                    <a:lnT>
                      <a:noFill/>
                    </a:lnT>
                    <a:lnB>
                      <a:noFill/>
                    </a:lnB>
                    <a:noFill/>
                  </a:tcPr>
                </a:tc>
                <a:extLst>
                  <a:ext uri="{0D108BD9-81ED-4DB2-BD59-A6C34878D82A}">
                    <a16:rowId xmlns:a16="http://schemas.microsoft.com/office/drawing/2014/main" val="3767140621"/>
                  </a:ext>
                </a:extLst>
              </a:tr>
              <a:tr h="0">
                <a:tc>
                  <a:txBody>
                    <a:bodyPr/>
                    <a:lstStyle/>
                    <a:p>
                      <a:r>
                        <a:rPr lang="en-IN"/>
                        <a:t>Expiry</a:t>
                      </a:r>
                    </a:p>
                  </a:txBody>
                  <a:tcPr anchor="ctr">
                    <a:lnL>
                      <a:noFill/>
                    </a:lnL>
                    <a:lnR>
                      <a:noFill/>
                    </a:lnR>
                    <a:lnT>
                      <a:noFill/>
                    </a:lnT>
                    <a:lnB>
                      <a:noFill/>
                    </a:lnB>
                    <a:noFill/>
                  </a:tcPr>
                </a:tc>
                <a:tc>
                  <a:txBody>
                    <a:bodyPr/>
                    <a:lstStyle/>
                    <a:p>
                      <a:r>
                        <a:rPr lang="en-US"/>
                        <a:t>Can be set (e.g., 7 days)</a:t>
                      </a:r>
                    </a:p>
                  </a:txBody>
                  <a:tcPr anchor="ctr">
                    <a:lnL>
                      <a:noFill/>
                    </a:lnL>
                    <a:lnR>
                      <a:noFill/>
                    </a:lnR>
                    <a:lnT>
                      <a:noFill/>
                    </a:lnT>
                    <a:lnB>
                      <a:noFill/>
                    </a:lnB>
                    <a:noFill/>
                  </a:tcPr>
                </a:tc>
                <a:tc>
                  <a:txBody>
                    <a:bodyPr/>
                    <a:lstStyle/>
                    <a:p>
                      <a:r>
                        <a:rPr lang="en-US"/>
                        <a:t>Until browser is closed or destroyed</a:t>
                      </a:r>
                    </a:p>
                  </a:txBody>
                  <a:tcPr anchor="ctr">
                    <a:lnL>
                      <a:noFill/>
                    </a:lnL>
                    <a:lnR>
                      <a:noFill/>
                    </a:lnR>
                    <a:lnT>
                      <a:noFill/>
                    </a:lnT>
                    <a:lnB>
                      <a:noFill/>
                    </a:lnB>
                    <a:noFill/>
                  </a:tcPr>
                </a:tc>
                <a:extLst>
                  <a:ext uri="{0D108BD9-81ED-4DB2-BD59-A6C34878D82A}">
                    <a16:rowId xmlns:a16="http://schemas.microsoft.com/office/drawing/2014/main" val="163602276"/>
                  </a:ext>
                </a:extLst>
              </a:tr>
              <a:tr h="0">
                <a:tc>
                  <a:txBody>
                    <a:bodyPr/>
                    <a:lstStyle/>
                    <a:p>
                      <a:r>
                        <a:rPr lang="en-IN"/>
                        <a:t>Size</a:t>
                      </a:r>
                    </a:p>
                  </a:txBody>
                  <a:tcPr anchor="ctr">
                    <a:lnL>
                      <a:noFill/>
                    </a:lnL>
                    <a:lnR>
                      <a:noFill/>
                    </a:lnR>
                    <a:lnT>
                      <a:noFill/>
                    </a:lnT>
                    <a:lnB>
                      <a:noFill/>
                    </a:lnB>
                    <a:noFill/>
                  </a:tcPr>
                </a:tc>
                <a:tc>
                  <a:txBody>
                    <a:bodyPr/>
                    <a:lstStyle/>
                    <a:p>
                      <a:r>
                        <a:rPr lang="en-IN"/>
                        <a:t>~4KB max</a:t>
                      </a:r>
                    </a:p>
                  </a:txBody>
                  <a:tcPr anchor="ctr">
                    <a:lnL>
                      <a:noFill/>
                    </a:lnL>
                    <a:lnR>
                      <a:noFill/>
                    </a:lnR>
                    <a:lnT>
                      <a:noFill/>
                    </a:lnT>
                    <a:lnB>
                      <a:noFill/>
                    </a:lnB>
                    <a:noFill/>
                  </a:tcPr>
                </a:tc>
                <a:tc>
                  <a:txBody>
                    <a:bodyPr/>
                    <a:lstStyle/>
                    <a:p>
                      <a:r>
                        <a:rPr lang="en-IN" dirty="0"/>
                        <a:t>Can store larger data</a:t>
                      </a:r>
                    </a:p>
                  </a:txBody>
                  <a:tcPr anchor="ctr">
                    <a:lnL>
                      <a:noFill/>
                    </a:lnL>
                    <a:lnR>
                      <a:noFill/>
                    </a:lnR>
                    <a:lnT>
                      <a:noFill/>
                    </a:lnT>
                    <a:lnB>
                      <a:noFill/>
                    </a:lnB>
                    <a:noFill/>
                  </a:tcPr>
                </a:tc>
                <a:extLst>
                  <a:ext uri="{0D108BD9-81ED-4DB2-BD59-A6C34878D82A}">
                    <a16:rowId xmlns:a16="http://schemas.microsoft.com/office/drawing/2014/main" val="1872813301"/>
                  </a:ext>
                </a:extLst>
              </a:tr>
            </a:tbl>
          </a:graphicData>
        </a:graphic>
      </p:graphicFrame>
    </p:spTree>
    <p:extLst>
      <p:ext uri="{BB962C8B-B14F-4D97-AF65-F5344CB8AC3E}">
        <p14:creationId xmlns:p14="http://schemas.microsoft.com/office/powerpoint/2010/main" val="33616348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5</a:t>
            </a:fld>
            <a:endParaRPr lang="en-US"/>
          </a:p>
        </p:txBody>
      </p:sp>
      <p:sp>
        <p:nvSpPr>
          <p:cNvPr id="5" name="Title 4"/>
          <p:cNvSpPr>
            <a:spLocks noGrp="1"/>
          </p:cNvSpPr>
          <p:nvPr>
            <p:ph type="title"/>
          </p:nvPr>
        </p:nvSpPr>
        <p:spPr>
          <a:xfrm>
            <a:off x="191135" y="109220"/>
            <a:ext cx="7972425" cy="281616"/>
          </a:xfrm>
        </p:spPr>
        <p:txBody>
          <a:bodyPr wrap="square"/>
          <a:lstStyle/>
          <a:p>
            <a:pPr algn="l"/>
            <a:r>
              <a:rPr lang="en-IN" sz="1800" dirty="0"/>
              <a:t>Handling sessions and cookies</a:t>
            </a:r>
            <a:endParaRPr lang="en-US" altLang="en-GB" sz="1800" dirty="0"/>
          </a:p>
        </p:txBody>
      </p:sp>
      <p:graphicFrame>
        <p:nvGraphicFramePr>
          <p:cNvPr id="2" name="Table 1">
            <a:extLst>
              <a:ext uri="{FF2B5EF4-FFF2-40B4-BE49-F238E27FC236}">
                <a16:creationId xmlns:a16="http://schemas.microsoft.com/office/drawing/2014/main" id="{992B7D7C-9596-1A9C-3A81-A5BCD3BFAAAF}"/>
              </a:ext>
            </a:extLst>
          </p:cNvPr>
          <p:cNvGraphicFramePr>
            <a:graphicFrameLocks noGrp="1"/>
          </p:cNvGraphicFramePr>
          <p:nvPr>
            <p:extLst>
              <p:ext uri="{D42A27DB-BD31-4B8C-83A1-F6EECF244321}">
                <p14:modId xmlns:p14="http://schemas.microsoft.com/office/powerpoint/2010/main" val="4202676499"/>
              </p:ext>
            </p:extLst>
          </p:nvPr>
        </p:nvGraphicFramePr>
        <p:xfrm>
          <a:off x="359744" y="1084287"/>
          <a:ext cx="7072311" cy="2103120"/>
        </p:xfrm>
        <a:graphic>
          <a:graphicData uri="http://schemas.openxmlformats.org/drawingml/2006/table">
            <a:tbl>
              <a:tblPr/>
              <a:tblGrid>
                <a:gridCol w="2357437">
                  <a:extLst>
                    <a:ext uri="{9D8B030D-6E8A-4147-A177-3AD203B41FA5}">
                      <a16:colId xmlns:a16="http://schemas.microsoft.com/office/drawing/2014/main" val="939068053"/>
                    </a:ext>
                  </a:extLst>
                </a:gridCol>
                <a:gridCol w="2357437">
                  <a:extLst>
                    <a:ext uri="{9D8B030D-6E8A-4147-A177-3AD203B41FA5}">
                      <a16:colId xmlns:a16="http://schemas.microsoft.com/office/drawing/2014/main" val="3603123455"/>
                    </a:ext>
                  </a:extLst>
                </a:gridCol>
                <a:gridCol w="2357437">
                  <a:extLst>
                    <a:ext uri="{9D8B030D-6E8A-4147-A177-3AD203B41FA5}">
                      <a16:colId xmlns:a16="http://schemas.microsoft.com/office/drawing/2014/main" val="2481996621"/>
                    </a:ext>
                  </a:extLst>
                </a:gridCol>
              </a:tblGrid>
              <a:tr h="0">
                <a:tc>
                  <a:txBody>
                    <a:bodyPr/>
                    <a:lstStyle/>
                    <a:p>
                      <a:r>
                        <a:rPr lang="en-IN"/>
                        <a:t>Task</a:t>
                      </a:r>
                    </a:p>
                  </a:txBody>
                  <a:tcPr anchor="ctr">
                    <a:lnL>
                      <a:noFill/>
                    </a:lnL>
                    <a:lnR>
                      <a:noFill/>
                    </a:lnR>
                    <a:lnT>
                      <a:noFill/>
                    </a:lnT>
                    <a:lnB>
                      <a:noFill/>
                    </a:lnB>
                    <a:noFill/>
                  </a:tcPr>
                </a:tc>
                <a:tc>
                  <a:txBody>
                    <a:bodyPr/>
                    <a:lstStyle/>
                    <a:p>
                      <a:r>
                        <a:rPr lang="en-IN"/>
                        <a:t>Cookie</a:t>
                      </a:r>
                    </a:p>
                  </a:txBody>
                  <a:tcPr anchor="ctr">
                    <a:lnL>
                      <a:noFill/>
                    </a:lnL>
                    <a:lnR>
                      <a:noFill/>
                    </a:lnR>
                    <a:lnT>
                      <a:noFill/>
                    </a:lnT>
                    <a:lnB>
                      <a:noFill/>
                    </a:lnB>
                    <a:noFill/>
                  </a:tcPr>
                </a:tc>
                <a:tc>
                  <a:txBody>
                    <a:bodyPr/>
                    <a:lstStyle/>
                    <a:p>
                      <a:r>
                        <a:rPr lang="en-IN"/>
                        <a:t>Session</a:t>
                      </a:r>
                    </a:p>
                  </a:txBody>
                  <a:tcPr anchor="ctr">
                    <a:lnL>
                      <a:noFill/>
                    </a:lnL>
                    <a:lnR>
                      <a:noFill/>
                    </a:lnR>
                    <a:lnT>
                      <a:noFill/>
                    </a:lnT>
                    <a:lnB>
                      <a:noFill/>
                    </a:lnB>
                    <a:noFill/>
                  </a:tcPr>
                </a:tc>
                <a:extLst>
                  <a:ext uri="{0D108BD9-81ED-4DB2-BD59-A6C34878D82A}">
                    <a16:rowId xmlns:a16="http://schemas.microsoft.com/office/drawing/2014/main" val="369211472"/>
                  </a:ext>
                </a:extLst>
              </a:tr>
              <a:tr h="0">
                <a:tc>
                  <a:txBody>
                    <a:bodyPr/>
                    <a:lstStyle/>
                    <a:p>
                      <a:r>
                        <a:rPr lang="en-IN"/>
                        <a:t>Set</a:t>
                      </a:r>
                    </a:p>
                  </a:txBody>
                  <a:tcPr anchor="ctr">
                    <a:lnL>
                      <a:noFill/>
                    </a:lnL>
                    <a:lnR>
                      <a:noFill/>
                    </a:lnR>
                    <a:lnT>
                      <a:noFill/>
                    </a:lnT>
                    <a:lnB>
                      <a:noFill/>
                    </a:lnB>
                    <a:noFill/>
                  </a:tcPr>
                </a:tc>
                <a:tc>
                  <a:txBody>
                    <a:bodyPr/>
                    <a:lstStyle/>
                    <a:p>
                      <a:r>
                        <a:rPr lang="en-IN"/>
                        <a:t>setcookie()</a:t>
                      </a:r>
                    </a:p>
                  </a:txBody>
                  <a:tcPr anchor="ctr">
                    <a:lnL>
                      <a:noFill/>
                    </a:lnL>
                    <a:lnR>
                      <a:noFill/>
                    </a:lnR>
                    <a:lnT>
                      <a:noFill/>
                    </a:lnT>
                    <a:lnB>
                      <a:noFill/>
                    </a:lnB>
                    <a:noFill/>
                  </a:tcPr>
                </a:tc>
                <a:tc>
                  <a:txBody>
                    <a:bodyPr/>
                    <a:lstStyle/>
                    <a:p>
                      <a:r>
                        <a:rPr lang="en-IN"/>
                        <a:t>$_SESSION['key'] = value</a:t>
                      </a:r>
                    </a:p>
                  </a:txBody>
                  <a:tcPr anchor="ctr">
                    <a:lnL>
                      <a:noFill/>
                    </a:lnL>
                    <a:lnR>
                      <a:noFill/>
                    </a:lnR>
                    <a:lnT>
                      <a:noFill/>
                    </a:lnT>
                    <a:lnB>
                      <a:noFill/>
                    </a:lnB>
                    <a:noFill/>
                  </a:tcPr>
                </a:tc>
                <a:extLst>
                  <a:ext uri="{0D108BD9-81ED-4DB2-BD59-A6C34878D82A}">
                    <a16:rowId xmlns:a16="http://schemas.microsoft.com/office/drawing/2014/main" val="1750080828"/>
                  </a:ext>
                </a:extLst>
              </a:tr>
              <a:tr h="0">
                <a:tc>
                  <a:txBody>
                    <a:bodyPr/>
                    <a:lstStyle/>
                    <a:p>
                      <a:r>
                        <a:rPr lang="en-IN"/>
                        <a:t>Read</a:t>
                      </a:r>
                    </a:p>
                  </a:txBody>
                  <a:tcPr anchor="ctr">
                    <a:lnL>
                      <a:noFill/>
                    </a:lnL>
                    <a:lnR>
                      <a:noFill/>
                    </a:lnR>
                    <a:lnT>
                      <a:noFill/>
                    </a:lnT>
                    <a:lnB>
                      <a:noFill/>
                    </a:lnB>
                    <a:noFill/>
                  </a:tcPr>
                </a:tc>
                <a:tc>
                  <a:txBody>
                    <a:bodyPr/>
                    <a:lstStyle/>
                    <a:p>
                      <a:r>
                        <a:rPr lang="en-IN"/>
                        <a:t>$_COOKIE['key']</a:t>
                      </a:r>
                    </a:p>
                  </a:txBody>
                  <a:tcPr anchor="ctr">
                    <a:lnL>
                      <a:noFill/>
                    </a:lnL>
                    <a:lnR>
                      <a:noFill/>
                    </a:lnR>
                    <a:lnT>
                      <a:noFill/>
                    </a:lnT>
                    <a:lnB>
                      <a:noFill/>
                    </a:lnB>
                    <a:noFill/>
                  </a:tcPr>
                </a:tc>
                <a:tc>
                  <a:txBody>
                    <a:bodyPr/>
                    <a:lstStyle/>
                    <a:p>
                      <a:r>
                        <a:rPr lang="en-IN"/>
                        <a:t>$_SESSION['key']</a:t>
                      </a:r>
                    </a:p>
                  </a:txBody>
                  <a:tcPr anchor="ctr">
                    <a:lnL>
                      <a:noFill/>
                    </a:lnL>
                    <a:lnR>
                      <a:noFill/>
                    </a:lnR>
                    <a:lnT>
                      <a:noFill/>
                    </a:lnT>
                    <a:lnB>
                      <a:noFill/>
                    </a:lnB>
                    <a:noFill/>
                  </a:tcPr>
                </a:tc>
                <a:extLst>
                  <a:ext uri="{0D108BD9-81ED-4DB2-BD59-A6C34878D82A}">
                    <a16:rowId xmlns:a16="http://schemas.microsoft.com/office/drawing/2014/main" val="1253127538"/>
                  </a:ext>
                </a:extLst>
              </a:tr>
              <a:tr h="0">
                <a:tc>
                  <a:txBody>
                    <a:bodyPr/>
                    <a:lstStyle/>
                    <a:p>
                      <a:r>
                        <a:rPr lang="en-IN"/>
                        <a:t>Delete</a:t>
                      </a:r>
                    </a:p>
                  </a:txBody>
                  <a:tcPr anchor="ctr">
                    <a:lnL>
                      <a:noFill/>
                    </a:lnL>
                    <a:lnR>
                      <a:noFill/>
                    </a:lnR>
                    <a:lnT>
                      <a:noFill/>
                    </a:lnT>
                    <a:lnB>
                      <a:noFill/>
                    </a:lnB>
                    <a:noFill/>
                  </a:tcPr>
                </a:tc>
                <a:tc>
                  <a:txBody>
                    <a:bodyPr/>
                    <a:lstStyle/>
                    <a:p>
                      <a:r>
                        <a:rPr lang="en-IN"/>
                        <a:t>Set with past time</a:t>
                      </a:r>
                    </a:p>
                  </a:txBody>
                  <a:tcPr anchor="ctr">
                    <a:lnL>
                      <a:noFill/>
                    </a:lnL>
                    <a:lnR>
                      <a:noFill/>
                    </a:lnR>
                    <a:lnT>
                      <a:noFill/>
                    </a:lnT>
                    <a:lnB>
                      <a:noFill/>
                    </a:lnB>
                    <a:noFill/>
                  </a:tcPr>
                </a:tc>
                <a:tc>
                  <a:txBody>
                    <a:bodyPr/>
                    <a:lstStyle/>
                    <a:p>
                      <a:r>
                        <a:rPr lang="en-IN"/>
                        <a:t>session_destroy()</a:t>
                      </a:r>
                    </a:p>
                  </a:txBody>
                  <a:tcPr anchor="ctr">
                    <a:lnL>
                      <a:noFill/>
                    </a:lnL>
                    <a:lnR>
                      <a:noFill/>
                    </a:lnR>
                    <a:lnT>
                      <a:noFill/>
                    </a:lnT>
                    <a:lnB>
                      <a:noFill/>
                    </a:lnB>
                    <a:noFill/>
                  </a:tcPr>
                </a:tc>
                <a:extLst>
                  <a:ext uri="{0D108BD9-81ED-4DB2-BD59-A6C34878D82A}">
                    <a16:rowId xmlns:a16="http://schemas.microsoft.com/office/drawing/2014/main" val="399181321"/>
                  </a:ext>
                </a:extLst>
              </a:tr>
              <a:tr h="0">
                <a:tc>
                  <a:txBody>
                    <a:bodyPr/>
                    <a:lstStyle/>
                    <a:p>
                      <a:r>
                        <a:rPr lang="en-IN"/>
                        <a:t>Start</a:t>
                      </a:r>
                    </a:p>
                  </a:txBody>
                  <a:tcPr anchor="ctr">
                    <a:lnL>
                      <a:noFill/>
                    </a:lnL>
                    <a:lnR>
                      <a:noFill/>
                    </a:lnR>
                    <a:lnT>
                      <a:noFill/>
                    </a:lnT>
                    <a:lnB>
                      <a:noFill/>
                    </a:lnB>
                    <a:noFill/>
                  </a:tcPr>
                </a:tc>
                <a:tc>
                  <a:txBody>
                    <a:bodyPr/>
                    <a:lstStyle/>
                    <a:p>
                      <a:r>
                        <a:rPr lang="en-IN"/>
                        <a:t>N/A</a:t>
                      </a:r>
                    </a:p>
                  </a:txBody>
                  <a:tcPr anchor="ctr">
                    <a:lnL>
                      <a:noFill/>
                    </a:lnL>
                    <a:lnR>
                      <a:noFill/>
                    </a:lnR>
                    <a:lnT>
                      <a:noFill/>
                    </a:lnT>
                    <a:lnB>
                      <a:noFill/>
                    </a:lnB>
                    <a:noFill/>
                  </a:tcPr>
                </a:tc>
                <a:tc>
                  <a:txBody>
                    <a:bodyPr/>
                    <a:lstStyle/>
                    <a:p>
                      <a:r>
                        <a:rPr lang="en-IN" dirty="0" err="1"/>
                        <a:t>session_start</a:t>
                      </a:r>
                      <a:r>
                        <a:rPr lang="en-IN" dirty="0"/>
                        <a:t>()</a:t>
                      </a:r>
                    </a:p>
                  </a:txBody>
                  <a:tcPr anchor="ctr">
                    <a:lnL>
                      <a:noFill/>
                    </a:lnL>
                    <a:lnR>
                      <a:noFill/>
                    </a:lnR>
                    <a:lnT>
                      <a:noFill/>
                    </a:lnT>
                    <a:lnB>
                      <a:noFill/>
                    </a:lnB>
                    <a:noFill/>
                  </a:tcPr>
                </a:tc>
                <a:extLst>
                  <a:ext uri="{0D108BD9-81ED-4DB2-BD59-A6C34878D82A}">
                    <a16:rowId xmlns:a16="http://schemas.microsoft.com/office/drawing/2014/main" val="3264136878"/>
                  </a:ext>
                </a:extLst>
              </a:tr>
            </a:tbl>
          </a:graphicData>
        </a:graphic>
      </p:graphicFrame>
      <p:sp>
        <p:nvSpPr>
          <p:cNvPr id="6" name="TextBox 5">
            <a:extLst>
              <a:ext uri="{FF2B5EF4-FFF2-40B4-BE49-F238E27FC236}">
                <a16:creationId xmlns:a16="http://schemas.microsoft.com/office/drawing/2014/main" id="{B4607DD7-F1FF-17C9-B9D2-2E97EE377532}"/>
              </a:ext>
            </a:extLst>
          </p:cNvPr>
          <p:cNvSpPr txBox="1"/>
          <p:nvPr/>
        </p:nvSpPr>
        <p:spPr bwMode="auto">
          <a:xfrm>
            <a:off x="359744" y="552895"/>
            <a:ext cx="4572000" cy="369332"/>
          </a:xfrm>
          <a:prstGeom prst="rect">
            <a:avLst/>
          </a:prstGeom>
          <a:noFill/>
          <a:ln w="19050" algn="ctr">
            <a:noFill/>
            <a:miter lim="800000"/>
          </a:ln>
        </p:spPr>
        <p:txBody>
          <a:bodyPr wrap="square">
            <a:spAutoFit/>
          </a:bodyPr>
          <a:lstStyle/>
          <a:p>
            <a:r>
              <a:rPr lang="en-IN" dirty="0"/>
              <a:t>Summary</a:t>
            </a:r>
          </a:p>
        </p:txBody>
      </p:sp>
    </p:spTree>
    <p:extLst>
      <p:ext uri="{BB962C8B-B14F-4D97-AF65-F5344CB8AC3E}">
        <p14:creationId xmlns:p14="http://schemas.microsoft.com/office/powerpoint/2010/main" val="38534735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6</a:t>
            </a:fld>
            <a:endParaRPr lang="en-US"/>
          </a:p>
        </p:txBody>
      </p:sp>
      <p:sp>
        <p:nvSpPr>
          <p:cNvPr id="5" name="Title 4"/>
          <p:cNvSpPr>
            <a:spLocks noGrp="1"/>
          </p:cNvSpPr>
          <p:nvPr>
            <p:ph type="title"/>
          </p:nvPr>
        </p:nvSpPr>
        <p:spPr>
          <a:xfrm>
            <a:off x="191135" y="109220"/>
            <a:ext cx="7972425" cy="281616"/>
          </a:xfrm>
        </p:spPr>
        <p:txBody>
          <a:bodyPr wrap="square"/>
          <a:lstStyle/>
          <a:p>
            <a:pPr algn="l"/>
            <a:r>
              <a:rPr lang="en-IN" sz="1800" dirty="0"/>
              <a:t>Handling sessions and cookies</a:t>
            </a:r>
            <a:endParaRPr lang="en-US" altLang="en-GB" sz="1800" dirty="0"/>
          </a:p>
        </p:txBody>
      </p:sp>
      <p:sp>
        <p:nvSpPr>
          <p:cNvPr id="2" name="TextBox 1">
            <a:extLst>
              <a:ext uri="{FF2B5EF4-FFF2-40B4-BE49-F238E27FC236}">
                <a16:creationId xmlns:a16="http://schemas.microsoft.com/office/drawing/2014/main" id="{86CC771F-92C3-3B63-855E-1B0125829EC3}"/>
              </a:ext>
            </a:extLst>
          </p:cNvPr>
          <p:cNvSpPr txBox="1"/>
          <p:nvPr/>
        </p:nvSpPr>
        <p:spPr bwMode="auto">
          <a:xfrm>
            <a:off x="641268" y="1199408"/>
            <a:ext cx="3218213" cy="307777"/>
          </a:xfrm>
          <a:prstGeom prst="rect">
            <a:avLst/>
          </a:prstGeom>
          <a:noFill/>
          <a:ln w="19050" algn="ctr">
            <a:noFill/>
            <a:miter lim="800000"/>
          </a:ln>
        </p:spPr>
        <p:txBody>
          <a:bodyPr wrap="square" lIns="0" tIns="0" rIns="0" bIns="0" rtlCol="0">
            <a:spAutoFit/>
          </a:bodyPr>
          <a:lstStyle/>
          <a:p>
            <a:r>
              <a:rPr lang="en-US" sz="2000" dirty="0"/>
              <a:t>Demo Project</a:t>
            </a:r>
            <a:endParaRPr lang="en-IN" sz="2000" dirty="0" err="1"/>
          </a:p>
        </p:txBody>
      </p:sp>
      <p:graphicFrame>
        <p:nvGraphicFramePr>
          <p:cNvPr id="3" name="Object 2">
            <a:hlinkClick r:id="rId2" action="ppaction://hlinkfile"/>
            <a:extLst>
              <a:ext uri="{FF2B5EF4-FFF2-40B4-BE49-F238E27FC236}">
                <a16:creationId xmlns:a16="http://schemas.microsoft.com/office/drawing/2014/main" id="{FE5DB081-CC2F-15B9-5482-012DE1462762}"/>
              </a:ext>
            </a:extLst>
          </p:cNvPr>
          <p:cNvGraphicFramePr>
            <a:graphicFrameLocks noChangeAspect="1"/>
          </p:cNvGraphicFramePr>
          <p:nvPr>
            <p:extLst>
              <p:ext uri="{D42A27DB-BD31-4B8C-83A1-F6EECF244321}">
                <p14:modId xmlns:p14="http://schemas.microsoft.com/office/powerpoint/2010/main" val="3216680078"/>
              </p:ext>
            </p:extLst>
          </p:nvPr>
        </p:nvGraphicFramePr>
        <p:xfrm>
          <a:off x="3943350" y="2314575"/>
          <a:ext cx="3224892" cy="1319274"/>
        </p:xfrm>
        <a:graphic>
          <a:graphicData uri="http://schemas.openxmlformats.org/presentationml/2006/ole">
            <mc:AlternateContent xmlns:mc="http://schemas.openxmlformats.org/markup-compatibility/2006">
              <mc:Choice xmlns:v="urn:schemas-microsoft-com:vml" Requires="v">
                <p:oleObj name="Packager Shell Object" showAsIcon="1" r:id="rId3" imgW="1257240" imgH="514326" progId="Package">
                  <p:embed/>
                </p:oleObj>
              </mc:Choice>
              <mc:Fallback>
                <p:oleObj name="Packager Shell Object" showAsIcon="1" r:id="rId3" imgW="1257240" imgH="514326" progId="Package">
                  <p:embed/>
                  <p:pic>
                    <p:nvPicPr>
                      <p:cNvPr id="0" name=""/>
                      <p:cNvPicPr/>
                      <p:nvPr/>
                    </p:nvPicPr>
                    <p:blipFill>
                      <a:blip r:embed="rId4"/>
                      <a:stretch>
                        <a:fillRect/>
                      </a:stretch>
                    </p:blipFill>
                    <p:spPr>
                      <a:xfrm>
                        <a:off x="3943350" y="2314575"/>
                        <a:ext cx="3224892" cy="1319274"/>
                      </a:xfrm>
                      <a:prstGeom prst="rect">
                        <a:avLst/>
                      </a:prstGeom>
                    </p:spPr>
                  </p:pic>
                </p:oleObj>
              </mc:Fallback>
            </mc:AlternateContent>
          </a:graphicData>
        </a:graphic>
      </p:graphicFrame>
    </p:spTree>
    <p:extLst>
      <p:ext uri="{BB962C8B-B14F-4D97-AF65-F5344CB8AC3E}">
        <p14:creationId xmlns:p14="http://schemas.microsoft.com/office/powerpoint/2010/main" val="38388525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7</a:t>
            </a:fld>
            <a:endParaRPr lang="en-US"/>
          </a:p>
        </p:txBody>
      </p:sp>
      <p:sp>
        <p:nvSpPr>
          <p:cNvPr id="7" name="Text Box 6"/>
          <p:cNvSpPr txBox="1"/>
          <p:nvPr/>
        </p:nvSpPr>
        <p:spPr>
          <a:xfrm>
            <a:off x="600710" y="2225040"/>
            <a:ext cx="7943215" cy="2101850"/>
          </a:xfrm>
          <a:prstGeom prst="rect">
            <a:avLst/>
          </a:prstGeom>
        </p:spPr>
        <p:txBody>
          <a:bodyPr wrap="square">
            <a:noAutofit/>
          </a:bodyPr>
          <a:lstStyle/>
          <a:p>
            <a:pPr marL="457200" lvl="1" indent="457200" fontAlgn="base">
              <a:spcBef>
                <a:spcPts val="1400"/>
              </a:spcBef>
              <a:spcAft>
                <a:spcPts val="400"/>
              </a:spcAft>
            </a:pPr>
            <a:r>
              <a:rPr lang="en-GB" sz="5400" b="0" i="0">
                <a:solidFill>
                  <a:srgbClr val="000000"/>
                </a:solidFill>
                <a:latin typeface="Arial" panose="020B0604020202020204"/>
                <a:ea typeface="Arial" panose="020B0604020202020204"/>
              </a:rPr>
              <a:t>Thank You</a:t>
            </a:r>
          </a:p>
        </p:txBody>
      </p:sp>
    </p:spTree>
  </p:cSld>
  <p:clrMapOvr>
    <a:masterClrMapping/>
  </p:clrMapOvr>
  <p:transition>
    <p:fade/>
  </p:transition>
</p:sld>
</file>

<file path=ppt/theme/theme1.xml><?xml version="1.0" encoding="utf-8"?>
<a:theme xmlns:a="http://schemas.openxmlformats.org/drawingml/2006/main" name="MC Powerpoint Template">
  <a:themeElements>
    <a:clrScheme name="Custom 1">
      <a:dk1>
        <a:srgbClr val="005094"/>
      </a:dk1>
      <a:lt1>
        <a:srgbClr val="FFFFFF"/>
      </a:lt1>
      <a:dk2>
        <a:srgbClr val="FFFFFF"/>
      </a:dk2>
      <a:lt2>
        <a:srgbClr val="FFFFFF"/>
      </a:lt2>
      <a:accent1>
        <a:srgbClr val="005094"/>
      </a:accent1>
      <a:accent2>
        <a:srgbClr val="525252"/>
      </a:accent2>
      <a:accent3>
        <a:srgbClr val="525252"/>
      </a:accent3>
      <a:accent4>
        <a:srgbClr val="005094"/>
      </a:accent4>
      <a:accent5>
        <a:srgbClr val="525252"/>
      </a:accent5>
      <a:accent6>
        <a:srgbClr val="005094"/>
      </a:accent6>
      <a:hlink>
        <a:srgbClr val="525252"/>
      </a:hlink>
      <a:folHlink>
        <a:srgbClr val="005094"/>
      </a:folHlink>
    </a:clrScheme>
    <a:fontScheme name="Montgomery Colleg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1237F"/>
        </a:solidFill>
        <a:ln w="19050" algn="ctr">
          <a:noFill/>
          <a:miter lim="800000"/>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ln>
      </a:spPr>
      <a:bodyPr wrap="square" lIns="0" tIns="0" rIns="0" bIns="0" rtlCol="0">
        <a:spAutoFit/>
      </a:bodyPr>
      <a:lstStyle>
        <a:defPPr>
          <a:defRPr sz="2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485</Words>
  <Application>Microsoft Office PowerPoint</Application>
  <PresentationFormat>On-screen Show (16:9)</PresentationFormat>
  <Paragraphs>71</Paragraphs>
  <Slides>7</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Wingdings</vt:lpstr>
      <vt:lpstr>Arial</vt:lpstr>
      <vt:lpstr>Mulish</vt:lpstr>
      <vt:lpstr>Garamond</vt:lpstr>
      <vt:lpstr>MC Powerpoint Template</vt:lpstr>
      <vt:lpstr>Package</vt:lpstr>
      <vt:lpstr>Course Title - Web System Engineering</vt:lpstr>
      <vt:lpstr>Handling sessions</vt:lpstr>
      <vt:lpstr>Cookies</vt:lpstr>
      <vt:lpstr>Handling sessions and cookies</vt:lpstr>
      <vt:lpstr>Handling sessions and cookies</vt:lpstr>
      <vt:lpstr>Handling sessions and cookies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40</cp:revision>
  <dcterms:created xsi:type="dcterms:W3CDTF">2016-09-09T13:34:00Z</dcterms:created>
  <dcterms:modified xsi:type="dcterms:W3CDTF">2025-04-24T19:31:18Z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D95B65F074AD4E85B2860DB43E05214E_12</vt:lpwstr>
  </property>
  <property fmtid="{D5CDD505-2E9C-101B-9397-08002B2CF9AE}" pid="3" name="KSOProductBuildVer">
    <vt:lpwstr>2057-12.2.0.20326</vt:lpwstr>
  </property>
</Properties>
</file>