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491" r:id="rId2"/>
    <p:sldId id="762" r:id="rId3"/>
    <p:sldId id="763" r:id="rId4"/>
    <p:sldId id="764" r:id="rId5"/>
    <p:sldId id="765" r:id="rId6"/>
    <p:sldId id="766" r:id="rId7"/>
    <p:sldId id="743" r:id="rId8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11"/>
      <p:bold r:id="rId12"/>
      <p: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fileupload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file:///C:\xampp\htdocs\project-folder.zip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dirty="0"/>
              <a:t>    </a:t>
            </a:r>
          </a:p>
          <a:p>
            <a:pPr algn="l"/>
            <a:r>
              <a:rPr lang="en-GB" sz="1600" dirty="0"/>
              <a:t>	</a:t>
            </a:r>
            <a:r>
              <a:rPr lang="en-US" sz="1600" dirty="0"/>
              <a:t>File Handling in PHP: File operations like opening, closing, reading, writing, 	appending, deleting etc.</a:t>
            </a:r>
            <a:endParaRPr lang="en-US" altLang="en-GB" sz="16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dirty="0"/>
              <a:t>25</a:t>
            </a:r>
            <a:r>
              <a:rPr lang="en-GB" altLang="en-US" dirty="0"/>
              <a:t>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29294"/>
          </a:xfrm>
        </p:spPr>
        <p:txBody>
          <a:bodyPr wrap="square"/>
          <a:lstStyle/>
          <a:p>
            <a:pPr algn="l"/>
            <a:r>
              <a:rPr lang="en-US" sz="1400" dirty="0"/>
              <a:t>File Handling in PHP: File operations like opening, closing, reading, writing, appending, deleting etc.</a:t>
            </a:r>
            <a:endParaRPr lang="en-US" alt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DB430-75B7-90AB-87DE-5A016282354A}"/>
              </a:ext>
            </a:extLst>
          </p:cNvPr>
          <p:cNvSpPr txBox="1"/>
          <p:nvPr/>
        </p:nvSpPr>
        <p:spPr bwMode="auto">
          <a:xfrm>
            <a:off x="308757" y="1705720"/>
            <a:ext cx="7972425" cy="1477328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&lt;form action="</a:t>
            </a:r>
            <a:r>
              <a:rPr lang="en-IN" dirty="0" err="1"/>
              <a:t>upload.php</a:t>
            </a:r>
            <a:r>
              <a:rPr lang="en-IN" dirty="0"/>
              <a:t>" method="post" </a:t>
            </a:r>
            <a:r>
              <a:rPr lang="en-IN" dirty="0" err="1"/>
              <a:t>enctype</a:t>
            </a:r>
            <a:r>
              <a:rPr lang="en-IN" dirty="0"/>
              <a:t>="multipart/form-data"&gt;</a:t>
            </a:r>
          </a:p>
          <a:p>
            <a:r>
              <a:rPr lang="en-IN" dirty="0"/>
              <a:t>    &lt;label&gt;Select a file:&lt;/label&gt;</a:t>
            </a:r>
          </a:p>
          <a:p>
            <a:r>
              <a:rPr lang="en-IN" dirty="0"/>
              <a:t>    &lt;input type="file" name="</a:t>
            </a:r>
            <a:r>
              <a:rPr lang="en-IN" dirty="0" err="1"/>
              <a:t>myFile</a:t>
            </a:r>
            <a:r>
              <a:rPr lang="en-IN" dirty="0"/>
              <a:t>"&gt;</a:t>
            </a:r>
          </a:p>
          <a:p>
            <a:r>
              <a:rPr lang="en-IN" dirty="0"/>
              <a:t>    &lt;input type="submit" value="Upload"&gt;</a:t>
            </a:r>
          </a:p>
          <a:p>
            <a:r>
              <a:rPr lang="en-IN" dirty="0"/>
              <a:t>&lt;/form&gt;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33CF1-CCB9-8106-3D21-3FE8AE8BCC9F}"/>
              </a:ext>
            </a:extLst>
          </p:cNvPr>
          <p:cNvSpPr txBox="1"/>
          <p:nvPr/>
        </p:nvSpPr>
        <p:spPr bwMode="auto">
          <a:xfrm>
            <a:off x="469076" y="961302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HTML Form </a:t>
            </a:r>
          </a:p>
        </p:txBody>
      </p:sp>
    </p:spTree>
    <p:extLst>
      <p:ext uri="{BB962C8B-B14F-4D97-AF65-F5344CB8AC3E}">
        <p14:creationId xmlns:p14="http://schemas.microsoft.com/office/powerpoint/2010/main" val="385347352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29294"/>
          </a:xfrm>
        </p:spPr>
        <p:txBody>
          <a:bodyPr wrap="square"/>
          <a:lstStyle/>
          <a:p>
            <a:pPr algn="l"/>
            <a:r>
              <a:rPr lang="en-US" sz="1400" dirty="0"/>
              <a:t>File Handling in PHP: File operations like opening, closing, reading, writing, appending, deleting etc.</a:t>
            </a:r>
            <a:endParaRPr lang="en-US" alt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2ECAF-16AB-8746-693F-B7431844C8EE}"/>
              </a:ext>
            </a:extLst>
          </p:cNvPr>
          <p:cNvSpPr txBox="1"/>
          <p:nvPr/>
        </p:nvSpPr>
        <p:spPr bwMode="auto">
          <a:xfrm>
            <a:off x="0" y="338514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PHP File Upload Script + File Operations </a:t>
            </a:r>
            <a:endParaRPr lang="en-IN" dirty="0"/>
          </a:p>
        </p:txBody>
      </p:sp>
      <p:graphicFrame>
        <p:nvGraphicFramePr>
          <p:cNvPr id="9" name="Object 8">
            <a:hlinkClick r:id="rId2" action="ppaction://hlinkfile"/>
            <a:extLst>
              <a:ext uri="{FF2B5EF4-FFF2-40B4-BE49-F238E27FC236}">
                <a16:creationId xmlns:a16="http://schemas.microsoft.com/office/drawing/2014/main" id="{C4150722-5CFC-59ED-4606-0340580234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4086034"/>
              </p:ext>
            </p:extLst>
          </p:nvPr>
        </p:nvGraphicFramePr>
        <p:xfrm>
          <a:off x="6515263" y="1305172"/>
          <a:ext cx="2207985" cy="135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38160" imgH="514326" progId="Package">
                  <p:embed/>
                </p:oleObj>
              </mc:Choice>
              <mc:Fallback>
                <p:oleObj name="Packager Shell Object" showAsIcon="1" r:id="rId3" imgW="838160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15263" y="1305172"/>
                        <a:ext cx="2207985" cy="135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0ECB072-0672-55B5-DA99-FD131D684103}"/>
              </a:ext>
            </a:extLst>
          </p:cNvPr>
          <p:cNvSpPr txBox="1"/>
          <p:nvPr/>
        </p:nvSpPr>
        <p:spPr bwMode="auto">
          <a:xfrm>
            <a:off x="534391" y="1156235"/>
            <a:ext cx="2980706" cy="2308324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✅ Opening</a:t>
            </a:r>
            <a:br>
              <a:rPr lang="en-IN" dirty="0"/>
            </a:br>
            <a:r>
              <a:rPr lang="en-IN" dirty="0"/>
              <a:t>✅ Closing</a:t>
            </a:r>
            <a:br>
              <a:rPr lang="en-IN" dirty="0"/>
            </a:br>
            <a:r>
              <a:rPr lang="en-IN" dirty="0"/>
              <a:t>✅ Reading</a:t>
            </a:r>
            <a:br>
              <a:rPr lang="en-IN" dirty="0"/>
            </a:br>
            <a:r>
              <a:rPr lang="en-IN" dirty="0"/>
              <a:t>✅ Writing</a:t>
            </a:r>
            <a:br>
              <a:rPr lang="en-IN" dirty="0"/>
            </a:br>
            <a:r>
              <a:rPr lang="en-IN" dirty="0"/>
              <a:t>✅ Appending</a:t>
            </a:r>
            <a:br>
              <a:rPr lang="en-IN" dirty="0"/>
            </a:br>
            <a:r>
              <a:rPr lang="en-IN" dirty="0"/>
              <a:t>✅ Deleting</a:t>
            </a:r>
            <a:br>
              <a:rPr lang="en-IN" dirty="0"/>
            </a:br>
            <a:r>
              <a:rPr lang="en-IN" dirty="0"/>
              <a:t>✅ Binary file handling</a:t>
            </a:r>
            <a:br>
              <a:rPr lang="en-IN" dirty="0"/>
            </a:br>
            <a:r>
              <a:rPr lang="en-IN" dirty="0"/>
              <a:t>✅ Directory listing</a:t>
            </a:r>
          </a:p>
        </p:txBody>
      </p:sp>
    </p:spTree>
    <p:extLst>
      <p:ext uri="{BB962C8B-B14F-4D97-AF65-F5344CB8AC3E}">
        <p14:creationId xmlns:p14="http://schemas.microsoft.com/office/powerpoint/2010/main" val="8493028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29294"/>
          </a:xfrm>
        </p:spPr>
        <p:txBody>
          <a:bodyPr wrap="square"/>
          <a:lstStyle/>
          <a:p>
            <a:pPr algn="l"/>
            <a:r>
              <a:rPr lang="en-US" sz="1400" dirty="0"/>
              <a:t>File Handling in PHP: File operations like opening, closing, reading, writing, appending, deleting etc.</a:t>
            </a:r>
            <a:endParaRPr lang="en-US" altLang="en-GB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C12BF7-6F41-CC27-3D6E-A405FE2CE477}"/>
              </a:ext>
            </a:extLst>
          </p:cNvPr>
          <p:cNvSpPr txBox="1"/>
          <p:nvPr/>
        </p:nvSpPr>
        <p:spPr bwMode="auto">
          <a:xfrm>
            <a:off x="191135" y="498165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File Modes in PHP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9601E8-7DCB-8E27-A431-CB7A77D76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020085"/>
              </p:ext>
            </p:extLst>
          </p:nvPr>
        </p:nvGraphicFramePr>
        <p:xfrm>
          <a:off x="312243" y="1115756"/>
          <a:ext cx="7072312" cy="3108960"/>
        </p:xfrm>
        <a:graphic>
          <a:graphicData uri="http://schemas.openxmlformats.org/drawingml/2006/table">
            <a:tbl>
              <a:tblPr/>
              <a:tblGrid>
                <a:gridCol w="3536156">
                  <a:extLst>
                    <a:ext uri="{9D8B030D-6E8A-4147-A177-3AD203B41FA5}">
                      <a16:colId xmlns:a16="http://schemas.microsoft.com/office/drawing/2014/main" val="2168610132"/>
                    </a:ext>
                  </a:extLst>
                </a:gridCol>
                <a:gridCol w="3536156">
                  <a:extLst>
                    <a:ext uri="{9D8B030D-6E8A-4147-A177-3AD203B41FA5}">
                      <a16:colId xmlns:a16="http://schemas.microsoft.com/office/drawing/2014/main" val="36610716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7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Read only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471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Write only (truncate to zero length)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0743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Append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5812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Read/Write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2619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Read/Write (truncate to zero length)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730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Read/Append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52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39681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29294"/>
          </a:xfrm>
        </p:spPr>
        <p:txBody>
          <a:bodyPr wrap="square"/>
          <a:lstStyle/>
          <a:p>
            <a:pPr algn="l"/>
            <a:r>
              <a:rPr lang="en-US" sz="1400" dirty="0"/>
              <a:t>File Handling in PHP: File operations like opening, closing, reading, writing, appending, deleting etc.</a:t>
            </a:r>
            <a:endParaRPr lang="en-US" altLang="en-GB" sz="1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5B7152-BE87-54FC-2F87-81E6DBCA5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154728"/>
              </p:ext>
            </p:extLst>
          </p:nvPr>
        </p:nvGraphicFramePr>
        <p:xfrm>
          <a:off x="191135" y="985837"/>
          <a:ext cx="6814468" cy="3171825"/>
        </p:xfrm>
        <a:graphic>
          <a:graphicData uri="http://schemas.openxmlformats.org/drawingml/2006/table">
            <a:tbl>
              <a:tblPr/>
              <a:tblGrid>
                <a:gridCol w="3407234">
                  <a:extLst>
                    <a:ext uri="{9D8B030D-6E8A-4147-A177-3AD203B41FA5}">
                      <a16:colId xmlns:a16="http://schemas.microsoft.com/office/drawing/2014/main" val="3456662705"/>
                    </a:ext>
                  </a:extLst>
                </a:gridCol>
                <a:gridCol w="3407234">
                  <a:extLst>
                    <a:ext uri="{9D8B030D-6E8A-4147-A177-3AD203B41FA5}">
                      <a16:colId xmlns:a16="http://schemas.microsoft.com/office/drawing/2014/main" val="1856911427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Function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Purpose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93932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fopen()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Open a file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89500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fclose()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Close a file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42584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fread()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Read binary/text from a file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82477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fwrite()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Write data to a file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9382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file_get_contents()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Read entire file into a string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017786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file_put_contents()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Write or append content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15360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unlink()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/>
                        <a:t>Delete a file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99418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r>
                        <a:rPr lang="en-IN" sz="1700"/>
                        <a:t>scandir()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List files in a directory</a:t>
                      </a:r>
                    </a:p>
                  </a:txBody>
                  <a:tcPr marL="88106" marR="88106" marT="44053" marB="44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6860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AABDC15-AE06-5FBA-410E-17A97CEE2937}"/>
              </a:ext>
            </a:extLst>
          </p:cNvPr>
          <p:cNvSpPr txBox="1"/>
          <p:nvPr/>
        </p:nvSpPr>
        <p:spPr bwMode="auto">
          <a:xfrm>
            <a:off x="338447" y="338514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289438419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29294"/>
          </a:xfrm>
        </p:spPr>
        <p:txBody>
          <a:bodyPr wrap="square"/>
          <a:lstStyle/>
          <a:p>
            <a:pPr algn="l"/>
            <a:r>
              <a:rPr lang="en-US" sz="1400" dirty="0"/>
              <a:t>File Handling in PHP: File operations like opening, closing, reading, writing, appending, deleting etc.</a:t>
            </a:r>
            <a:endParaRPr lang="en-US" altLang="en-GB" sz="1400" dirty="0"/>
          </a:p>
        </p:txBody>
      </p:sp>
      <p:graphicFrame>
        <p:nvGraphicFramePr>
          <p:cNvPr id="2" name="Object 1">
            <a:hlinkClick r:id="rId2" action="ppaction://hlinkfile"/>
            <a:extLst>
              <a:ext uri="{FF2B5EF4-FFF2-40B4-BE49-F238E27FC236}">
                <a16:creationId xmlns:a16="http://schemas.microsoft.com/office/drawing/2014/main" id="{2997EFF3-4C62-37CE-9DBF-932585D201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0030862"/>
              </p:ext>
            </p:extLst>
          </p:nvPr>
        </p:nvGraphicFramePr>
        <p:xfrm>
          <a:off x="4999933" y="1086221"/>
          <a:ext cx="3163627" cy="1485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95357" imgH="514326" progId="Package">
                  <p:embed/>
                </p:oleObj>
              </mc:Choice>
              <mc:Fallback>
                <p:oleObj name="Packager Shell Object" showAsIcon="1" r:id="rId3" imgW="109535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99933" y="1086221"/>
                        <a:ext cx="3163627" cy="1485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BA0C23B-4755-91D8-C12B-89A7ABF0AC5D}"/>
              </a:ext>
            </a:extLst>
          </p:cNvPr>
          <p:cNvSpPr txBox="1"/>
          <p:nvPr/>
        </p:nvSpPr>
        <p:spPr bwMode="auto">
          <a:xfrm>
            <a:off x="629392" y="1235034"/>
            <a:ext cx="3942608" cy="307777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File Handling in PHP Demo project</a:t>
            </a:r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17414576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7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374</Words>
  <Application>Microsoft Office PowerPoint</Application>
  <PresentationFormat>On-screen Show (16:9)</PresentationFormat>
  <Paragraphs>64</Paragraphs>
  <Slides>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Wingdings</vt:lpstr>
      <vt:lpstr>Arial</vt:lpstr>
      <vt:lpstr>Garamond</vt:lpstr>
      <vt:lpstr>MC Powerpoint Template</vt:lpstr>
      <vt:lpstr>Packager Shell Object</vt:lpstr>
      <vt:lpstr>Course Title - Web System Engineering</vt:lpstr>
      <vt:lpstr>File Handling in PHP: File operations like opening, closing, reading, writing, appending, deleting etc.</vt:lpstr>
      <vt:lpstr>File Handling in PHP: File operations like opening, closing, reading, writing, appending, deleting etc.</vt:lpstr>
      <vt:lpstr>File Handling in PHP: File operations like opening, closing, reading, writing, appending, deleting etc.</vt:lpstr>
      <vt:lpstr>File Handling in PHP: File operations like opening, closing, reading, writing, appending, deleting etc.</vt:lpstr>
      <vt:lpstr>File Handling in PHP: File operations like opening, closing, reading, writing, appending, deleting etc.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2025-04-24T18:26:55Z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