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autoCompressPictures="0">
  <p:sldMasterIdLst>
    <p:sldMasterId id="2147483648" r:id="rId1"/>
  </p:sldMasterIdLst>
  <p:notesMasterIdLst>
    <p:notesMasterId r:id="rId9"/>
  </p:notesMasterIdLst>
  <p:handoutMasterIdLst>
    <p:handoutMasterId r:id="rId10"/>
  </p:handoutMasterIdLst>
  <p:sldIdLst>
    <p:sldId id="491" r:id="rId2"/>
    <p:sldId id="544" r:id="rId3"/>
    <p:sldId id="744" r:id="rId4"/>
    <p:sldId id="745" r:id="rId5"/>
    <p:sldId id="746" r:id="rId6"/>
    <p:sldId id="747" r:id="rId7"/>
    <p:sldId id="743" r:id="rId8"/>
  </p:sldIdLst>
  <p:sldSz cx="9144000" cy="5143500" type="screen16x9"/>
  <p:notesSz cx="6858000" cy="9296400"/>
  <p:embeddedFontLst>
    <p:embeddedFont>
      <p:font typeface="Garamond" panose="02020404030301010803" pitchFamily="18" charset="0"/>
      <p:regular r:id="rId11"/>
      <p:bold r:id="rId12"/>
      <p: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345" userDrawn="1">
          <p15:clr>
            <a:srgbClr val="A4A3A4"/>
          </p15:clr>
        </p15:guide>
        <p15:guide id="3" orient="horz" pos="2862" userDrawn="1">
          <p15:clr>
            <a:srgbClr val="A4A3A4"/>
          </p15:clr>
        </p15:guide>
        <p15:guide id="4" orient="horz" pos="394" userDrawn="1">
          <p15:clr>
            <a:srgbClr val="A4A3A4"/>
          </p15:clr>
        </p15:guide>
        <p15:guide id="5" pos="584" userDrawn="1">
          <p15:clr>
            <a:srgbClr val="A4A3A4"/>
          </p15:clr>
        </p15:guide>
        <p15:guide id="6" pos="5235" userDrawn="1">
          <p15:clr>
            <a:srgbClr val="A4A3A4"/>
          </p15:clr>
        </p15:guide>
        <p15:guide id="7" pos="2902" userDrawn="1">
          <p15:clr>
            <a:srgbClr val="A4A3A4"/>
          </p15:clr>
        </p15:guide>
        <p15:guide id="8" pos="5142" userDrawn="1">
          <p15:clr>
            <a:srgbClr val="A4A3A4"/>
          </p15:clr>
        </p15:guide>
        <p15:guide id="9" pos="655" userDrawn="1">
          <p15:clr>
            <a:srgbClr val="A4A3A4"/>
          </p15:clr>
        </p15:guide>
      </p15:sldGuideLst>
    </p:ext>
    <p:ext uri="{2D200454-40CA-4A62-9FC3-DE9A4176ACB9}">
      <p15:notesGuideLst xmlns:p15="http://schemas.microsoft.com/office/powerpoint/2012/main">
        <p15:guide id="1" orient="horz" pos="2686">
          <p15:clr>
            <a:srgbClr val="A4A3A4"/>
          </p15:clr>
        </p15:guide>
        <p15:guide id="2" orient="horz" pos="5484">
          <p15:clr>
            <a:srgbClr val="A4A3A4"/>
          </p15:clr>
        </p15:guide>
        <p15:guide id="3" orient="horz" pos="5773">
          <p15:clr>
            <a:srgbClr val="A4A3A4"/>
          </p15:clr>
        </p15:guide>
        <p15:guide id="4" pos="328">
          <p15:clr>
            <a:srgbClr val="A4A3A4"/>
          </p15:clr>
        </p15:guide>
        <p15:guide id="5" pos="403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094"/>
    <a:srgbClr val="004170"/>
    <a:srgbClr val="959596"/>
    <a:srgbClr val="F0F1F1"/>
    <a:srgbClr val="004670"/>
    <a:srgbClr val="00468C"/>
    <a:srgbClr val="004D8E"/>
    <a:srgbClr val="145094"/>
    <a:srgbClr val="005100"/>
    <a:srgbClr val="3A1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89011" autoAdjust="0"/>
  </p:normalViewPr>
  <p:slideViewPr>
    <p:cSldViewPr snapToGrid="0" showGuides="1">
      <p:cViewPr varScale="1">
        <p:scale>
          <a:sx n="81" d="100"/>
          <a:sy n="81" d="100"/>
        </p:scale>
        <p:origin x="1026" y="72"/>
      </p:cViewPr>
      <p:guideLst>
        <p:guide orient="horz" pos="345"/>
        <p:guide orient="horz" pos="2862"/>
        <p:guide orient="horz" pos="394"/>
        <p:guide pos="584"/>
        <p:guide pos="5235"/>
        <p:guide pos="2902"/>
        <p:guide pos="5142"/>
        <p:guide pos="655"/>
      </p:guideLst>
    </p:cSldViewPr>
  </p:slideViewPr>
  <p:notesTextViewPr>
    <p:cViewPr>
      <p:scale>
        <a:sx n="100" d="100"/>
        <a:sy n="100" d="100"/>
      </p:scale>
      <p:origin x="0" y="0"/>
    </p:cViewPr>
  </p:notesTextViewPr>
  <p:sorterViewPr>
    <p:cViewPr>
      <p:scale>
        <a:sx n="71" d="100"/>
        <a:sy n="71" d="100"/>
      </p:scale>
      <p:origin x="0" y="0"/>
    </p:cViewPr>
  </p:sorterViewPr>
  <p:notesViewPr>
    <p:cSldViewPr snapToGrid="0">
      <p:cViewPr varScale="1">
        <p:scale>
          <a:sx n="86" d="100"/>
          <a:sy n="86" d="100"/>
        </p:scale>
        <p:origin x="-3894" y="-96"/>
      </p:cViewPr>
      <p:guideLst>
        <p:guide orient="horz" pos="2686"/>
        <p:guide orient="horz" pos="5484"/>
        <p:guide orient="horz" pos="5773"/>
        <p:guide pos="328"/>
        <p:guide pos="403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12750" y="400050"/>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3" name="Notes Placeholder 2"/>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hf hdr="0" ftr="0" dt="0"/>
  <p:notesStyle>
    <a:lvl1pPr marL="114300" indent="-114300" algn="l" defTabSz="914400" rtl="0" eaLnBrk="1" latinLnBrk="0" hangingPunct="1">
      <a:spcBef>
        <a:spcPts val="8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1pPr>
    <a:lvl2pPr marL="285750" indent="-113030" algn="l" defTabSz="914400" rtl="0" eaLnBrk="1" latinLnBrk="0" hangingPunct="1">
      <a:spcBef>
        <a:spcPts val="200"/>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2pPr>
    <a:lvl3pPr marL="403225" indent="-117475"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3pPr>
    <a:lvl4pPr marL="570230" indent="-113030"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4pPr>
    <a:lvl5pPr marL="457200" indent="114300" algn="l" defTabSz="914400" rtl="0" eaLnBrk="1" latinLnBrk="0" hangingPunct="1">
      <a:buFont typeface="Arial" panose="020B0604020202020204" pitchFamily="34" charset="0"/>
      <a:buChar char="•"/>
      <a:defRPr sz="105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00050"/>
            <a:ext cx="6197600" cy="3486150"/>
          </a:xfrm>
        </p:spPr>
      </p:sp>
      <p:sp>
        <p:nvSpPr>
          <p:cNvPr id="3" name="Notes Placeholder 2"/>
          <p:cNvSpPr>
            <a:spLocks noGrp="1"/>
          </p:cNvSpPr>
          <p:nvPr>
            <p:ph type="body" idx="1"/>
          </p:nvPr>
        </p:nvSpPr>
        <p:spPr/>
        <p:txBody>
          <a:bodyPr/>
          <a:lstStyle/>
          <a:p>
            <a:pPr marL="0" indent="0">
              <a:buFontTx/>
              <a:buNone/>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7556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59436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09051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66049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323975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0" y="0"/>
            <a:ext cx="9143999" cy="1718222"/>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35" name="Title 34"/>
          <p:cNvSpPr>
            <a:spLocks noGrp="1"/>
          </p:cNvSpPr>
          <p:nvPr>
            <p:ph type="title" hasCustomPrompt="1"/>
          </p:nvPr>
        </p:nvSpPr>
        <p:spPr>
          <a:xfrm>
            <a:off x="1039439" y="2180420"/>
            <a:ext cx="7069512" cy="517065"/>
          </a:xfrm>
        </p:spPr>
        <p:txBody>
          <a:bodyPr vert="horz" wrap="square" lIns="0" tIns="0" rIns="0" bIns="45720" rtlCol="0" anchor="b">
            <a:spAutoFit/>
          </a:bodyPr>
          <a:lstStyle>
            <a:lvl1pPr marL="0" marR="0" indent="0" algn="l" defTabSz="914400" rtl="0" eaLnBrk="1" fontAlgn="auto" latinLnBrk="0" hangingPunct="1">
              <a:lnSpc>
                <a:spcPct val="90000"/>
              </a:lnSpc>
              <a:spcBef>
                <a:spcPct val="0"/>
              </a:spcBef>
              <a:spcAft>
                <a:spcPts val="0"/>
              </a:spcAft>
              <a:buClrTx/>
              <a:buSzTx/>
              <a:buFontTx/>
              <a:buNone/>
              <a:defRPr kumimoji="0" lang="en-US" sz="3400" b="0" i="0" u="none" strike="noStrike" kern="1200" cap="none" spc="0" normalizeH="0" baseline="0" noProof="0">
                <a:ln>
                  <a:noFill/>
                </a:ln>
                <a:solidFill>
                  <a:srgbClr val="004170"/>
                </a:solidFill>
                <a:effectLst/>
                <a:uLnTx/>
                <a:uFillTx/>
                <a:latin typeface="+mj-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dirty="0"/>
              <a:t>Presentation Title Here</a:t>
            </a:r>
          </a:p>
        </p:txBody>
      </p:sp>
      <p:sp>
        <p:nvSpPr>
          <p:cNvPr id="38" name="Text Placeholder 2"/>
          <p:cNvSpPr>
            <a:spLocks noGrp="1"/>
          </p:cNvSpPr>
          <p:nvPr>
            <p:ph type="body" idx="1" hasCustomPrompt="1"/>
          </p:nvPr>
        </p:nvSpPr>
        <p:spPr>
          <a:xfrm>
            <a:off x="1039438" y="2685678"/>
            <a:ext cx="7069512" cy="380873"/>
          </a:xfrm>
        </p:spPr>
        <p:txBody>
          <a:bodyPr anchor="t" anchorCtr="0">
            <a:noAutofit/>
          </a:bodyPr>
          <a:lstStyle>
            <a:lvl1pPr marL="0" indent="0" algn="l" defTabSz="914400" rtl="0" eaLnBrk="1" latinLnBrk="0" hangingPunct="1">
              <a:lnSpc>
                <a:spcPct val="90000"/>
              </a:lnSpc>
              <a:spcBef>
                <a:spcPts val="600"/>
              </a:spcBef>
              <a:buFont typeface="Arial" panose="020B0604020202020204" pitchFamily="34" charset="0"/>
              <a:buNone/>
              <a:defRPr sz="2600" i="0" spc="0" baseline="0">
                <a:solidFill>
                  <a:srgbClr val="525252"/>
                </a:solidFill>
                <a:latin typeface="+mj-lt"/>
                <a:ea typeface="Roboto" panose="02000000000000000000" pitchFamily="2" charset="0"/>
                <a:cs typeface="Roboto" panose="02000000000000000000" pitchFamily="2"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75000"/>
              </a:lnSpc>
              <a:spcBef>
                <a:spcPts val="1400"/>
              </a:spcBef>
              <a:buFont typeface="Arial" panose="020B0604020202020204" pitchFamily="34" charset="0"/>
              <a:buNone/>
            </a:pPr>
            <a:r>
              <a:rPr lang="en-US" dirty="0"/>
              <a:t>Subtitle Title Here</a:t>
            </a:r>
          </a:p>
        </p:txBody>
      </p:sp>
      <p:sp>
        <p:nvSpPr>
          <p:cNvPr id="3" name="Text Placeholder 2"/>
          <p:cNvSpPr>
            <a:spLocks noGrp="1"/>
          </p:cNvSpPr>
          <p:nvPr>
            <p:ph type="body" sz="quarter" idx="10" hasCustomPrompt="1"/>
          </p:nvPr>
        </p:nvSpPr>
        <p:spPr>
          <a:xfrm>
            <a:off x="1036637" y="3311968"/>
            <a:ext cx="7072313" cy="872001"/>
          </a:xfrm>
        </p:spPr>
        <p:txBody>
          <a:bodyPr vert="horz" wrap="square" lIns="0" tIns="0" rIns="0" bIns="45720" rtlCol="0" anchor="t" anchorCtr="0"/>
          <a:lstStyle>
            <a:lvl1pPr marL="0" indent="0">
              <a:lnSpc>
                <a:spcPct val="100000"/>
              </a:lnSpc>
              <a:spcBef>
                <a:spcPts val="0"/>
              </a:spcBef>
              <a:buFontTx/>
              <a:buNone/>
              <a:defRPr lang="en-US" sz="1800" i="0" baseline="0" dirty="0" smtClean="0">
                <a:solidFill>
                  <a:srgbClr val="525252"/>
                </a:solidFill>
                <a:latin typeface="+mn-lt"/>
                <a:ea typeface="Roboto" panose="02000000000000000000" pitchFamily="2" charset="0"/>
                <a:cs typeface="Roboto" panose="02000000000000000000" pitchFamily="2" charset="0"/>
              </a:defRPr>
            </a:lvl1pPr>
            <a:lvl2pPr>
              <a:defRPr lang="en-US" sz="1800" dirty="0" smtClean="0">
                <a:latin typeface="+mn-lt"/>
              </a:defRPr>
            </a:lvl2pPr>
            <a:lvl3pPr>
              <a:defRPr lang="en-US" sz="1800" dirty="0" smtClean="0">
                <a:latin typeface="+mn-lt"/>
              </a:defRPr>
            </a:lvl3pPr>
            <a:lvl4pPr>
              <a:defRPr lang="en-US" sz="1800" dirty="0" smtClean="0">
                <a:latin typeface="+mn-lt"/>
              </a:defRPr>
            </a:lvl4pPr>
            <a:lvl5pPr>
              <a:defRPr lang="en-US" sz="1800" dirty="0">
                <a:latin typeface="+mn-lt"/>
              </a:defRPr>
            </a:lvl5pPr>
          </a:lstStyle>
          <a:p>
            <a:pPr marL="0" lvl="0"/>
            <a:r>
              <a:rPr lang="en-US" dirty="0"/>
              <a:t>Presenter’s Name</a:t>
            </a:r>
          </a:p>
          <a:p>
            <a:pPr marL="0" lvl="0"/>
            <a:r>
              <a:rPr lang="en-US" dirty="0"/>
              <a:t>Department Name</a:t>
            </a:r>
          </a:p>
          <a:p>
            <a:pPr marL="0" lvl="0"/>
            <a:r>
              <a:rPr lang="en-US" dirty="0"/>
              <a:t>Presentation Date</a:t>
            </a:r>
          </a:p>
        </p:txBody>
      </p:sp>
      <p:pic>
        <p:nvPicPr>
          <p:cNvPr id="4" name="Picture 3"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2"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rgbClr val="005094"/>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36639" y="998545"/>
            <a:ext cx="7072312" cy="2169825"/>
          </a:xfrm>
        </p:spPr>
        <p:txBody>
          <a:bodyPr vert="horz" wrap="square" lIns="91440" tIns="45720" rIns="91440" bIns="45720" rtlCol="0" anchor="b" anchorCtr="0">
            <a:spAutoFit/>
          </a:bodyPr>
          <a:lstStyle>
            <a:lvl1pPr marL="281305" indent="-91440">
              <a:lnSpc>
                <a:spcPct val="90000"/>
              </a:lnSpc>
              <a:defRPr lang="en-US" sz="3000" kern="2200" spc="0" baseline="0" dirty="0">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eu</a:t>
            </a:r>
            <a:r>
              <a:rPr lang="en-US" dirty="0"/>
              <a:t> </a:t>
            </a:r>
            <a:r>
              <a:rPr lang="en-US" dirty="0" err="1"/>
              <a:t>diam</a:t>
            </a:r>
            <a:r>
              <a:rPr lang="en-US" dirty="0"/>
              <a:t> </a:t>
            </a:r>
            <a:r>
              <a:rPr lang="en-US" dirty="0" err="1"/>
              <a:t>viverra</a:t>
            </a:r>
            <a:r>
              <a:rPr lang="en-US" dirty="0"/>
              <a:t>, semper </a:t>
            </a:r>
            <a:r>
              <a:rPr lang="en-US" dirty="0" err="1"/>
              <a:t>odio</a:t>
            </a:r>
            <a:r>
              <a:rPr lang="en-US" dirty="0"/>
              <a:t> </a:t>
            </a:r>
            <a:r>
              <a:rPr lang="en-US" dirty="0" err="1"/>
              <a:t>eu</a:t>
            </a:r>
            <a:r>
              <a:rPr lang="en-US" dirty="0"/>
              <a:t>, </a:t>
            </a:r>
            <a:r>
              <a:rPr lang="en-US" dirty="0" err="1"/>
              <a:t>interdum</a:t>
            </a:r>
            <a:r>
              <a:rPr lang="en-US" dirty="0"/>
              <a:t> </a:t>
            </a:r>
            <a:r>
              <a:rPr lang="en-US" dirty="0" err="1"/>
              <a:t>turpis</a:t>
            </a:r>
            <a:r>
              <a:rPr lang="en-US" dirty="0"/>
              <a:t>. </a:t>
            </a:r>
            <a:r>
              <a:rPr lang="en-US" dirty="0" err="1"/>
              <a:t>Proin</a:t>
            </a:r>
            <a:r>
              <a:rPr lang="en-US" dirty="0"/>
              <a:t> </a:t>
            </a:r>
            <a:r>
              <a:rPr lang="en-US" dirty="0" err="1"/>
              <a:t>placerat</a:t>
            </a:r>
            <a:r>
              <a:rPr lang="en-US" dirty="0"/>
              <a:t> ipsum mi, ac </a:t>
            </a:r>
            <a:r>
              <a:rPr lang="en-US" dirty="0" err="1"/>
              <a:t>sodales</a:t>
            </a:r>
            <a:r>
              <a:rPr lang="en-US" dirty="0"/>
              <a:t> </a:t>
            </a:r>
            <a:r>
              <a:rPr lang="en-US" dirty="0" err="1"/>
              <a:t>tellus</a:t>
            </a:r>
            <a:r>
              <a:rPr lang="en-US" dirty="0"/>
              <a:t> </a:t>
            </a:r>
            <a:r>
              <a:rPr lang="en-US" dirty="0" err="1"/>
              <a:t>congue</a:t>
            </a:r>
            <a:r>
              <a:rPr lang="en-US" dirty="0"/>
              <a:t> </a:t>
            </a:r>
            <a:r>
              <a:rPr lang="en-US" dirty="0" err="1"/>
              <a:t>amet</a:t>
            </a:r>
            <a:r>
              <a:rPr lang="en-US" dirty="0"/>
              <a:t> dolor.”</a:t>
            </a:r>
          </a:p>
        </p:txBody>
      </p:sp>
      <p:sp>
        <p:nvSpPr>
          <p:cNvPr id="3" name="Content Placeholder 2"/>
          <p:cNvSpPr>
            <a:spLocks noGrp="1"/>
          </p:cNvSpPr>
          <p:nvPr>
            <p:ph idx="1" hasCustomPrompt="1"/>
          </p:nvPr>
        </p:nvSpPr>
        <p:spPr>
          <a:xfrm>
            <a:off x="1036637" y="3383309"/>
            <a:ext cx="7072313" cy="541425"/>
          </a:xfrm>
        </p:spPr>
        <p:txBody>
          <a:bodyPr vert="horz" wrap="square" lIns="91440" tIns="45720" rIns="91440" bIns="45720" rtlCol="0">
            <a:noAutofit/>
          </a:bodyPr>
          <a:lstStyle>
            <a:lvl1pPr marL="0" indent="0" algn="r">
              <a:spcBef>
                <a:spcPts val="300"/>
              </a:spcBef>
              <a:buNone/>
              <a:defRPr lang="en-US" sz="1800" baseline="0" dirty="0" smtClean="0">
                <a:solidFill>
                  <a:srgbClr val="525252"/>
                </a:solidFill>
                <a:latin typeface="+mn-lt"/>
              </a:defRPr>
            </a:lvl1pPr>
            <a:lvl2pPr marL="229870" indent="0">
              <a:buNone/>
              <a:defRPr lang="en-US" dirty="0" smtClean="0"/>
            </a:lvl2pPr>
            <a:lvl3pPr marL="515620" indent="0">
              <a:buNone/>
              <a:defRPr lang="en-US" dirty="0" smtClean="0"/>
            </a:lvl3pPr>
            <a:lvl4pPr marL="800100" indent="0">
              <a:buNone/>
              <a:defRPr lang="en-US" dirty="0" smtClean="0"/>
            </a:lvl4pPr>
            <a:lvl5pPr marL="1085850" indent="0">
              <a:buNone/>
              <a:defRPr lang="en-US" dirty="0"/>
            </a:lvl5pPr>
          </a:lstStyle>
          <a:p>
            <a:pPr lvl="0"/>
            <a:r>
              <a:rPr lang="en-US" dirty="0"/>
              <a:t>—Author’s Name</a:t>
            </a:r>
          </a:p>
        </p:txBody>
      </p:sp>
      <p:sp>
        <p:nvSpPr>
          <p:cNvPr id="4" name="Slide Number Placeholder 3"/>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auto">
          <a:xfrm>
            <a:off x="0" y="0"/>
            <a:ext cx="9143999" cy="1955800"/>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8" name="Title 1"/>
          <p:cNvSpPr>
            <a:spLocks noGrp="1"/>
          </p:cNvSpPr>
          <p:nvPr>
            <p:ph type="ctrTitle"/>
          </p:nvPr>
        </p:nvSpPr>
        <p:spPr>
          <a:xfrm>
            <a:off x="1036637" y="2445200"/>
            <a:ext cx="6950076" cy="517065"/>
          </a:xfrm>
        </p:spPr>
        <p:txBody>
          <a:bodyPr/>
          <a:lstStyle>
            <a:lvl1pPr algn="l">
              <a:defRPr sz="3600">
                <a:solidFill>
                  <a:srgbClr val="005094"/>
                </a:solidFill>
              </a:defRPr>
            </a:lvl1pPr>
          </a:lstStyle>
          <a:p>
            <a:r>
              <a:rPr lang="en-US" dirty="0"/>
              <a:t>Click to edit Master title style</a:t>
            </a:r>
            <a:endParaRPr lang="en-GB" dirty="0"/>
          </a:p>
        </p:txBody>
      </p:sp>
      <p:pic>
        <p:nvPicPr>
          <p:cNvPr id="2" name="Picture 1"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3" name="Rectangle 2"/>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4" name="Slide Number Placeholder 3"/>
          <p:cNvSpPr>
            <a:spLocks noGrp="1"/>
          </p:cNvSpPr>
          <p:nvPr>
            <p:ph type="sldNum" sz="quarter" idx="10"/>
          </p:nvPr>
        </p:nvSpPr>
        <p:spPr/>
        <p:txBody>
          <a:bodyPr/>
          <a:lstStyle/>
          <a:p>
            <a:fld id="{4B327F5A-7D8F-4012-9A1A-2197D74A174F}"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p:spPr>
        <p:txBody>
          <a:bodyPr/>
          <a:lstStyle/>
          <a:p>
            <a:fld id="{40809F3C-EB3C-498F-A7EF-0555AFEB2E5D}" type="datetimeFigureOut">
              <a:rPr lang="en-US" smtClean="0"/>
              <a:t>3/27/2025</a:t>
            </a:fld>
            <a:endParaRPr lang="en-US"/>
          </a:p>
        </p:txBody>
      </p:sp>
      <p:sp>
        <p:nvSpPr>
          <p:cNvPr id="5" name="Footer Placeholder 4"/>
          <p:cNvSpPr>
            <a:spLocks noGrp="1"/>
          </p:cNvSpPr>
          <p:nvPr>
            <p:ph type="ftr" sz="quarter" idx="11"/>
          </p:nvPr>
        </p:nvSpPr>
        <p:spPr>
          <a:xfrm>
            <a:off x="3124200" y="4767263"/>
            <a:ext cx="2895600" cy="273844"/>
          </a:xfrm>
        </p:spPr>
        <p:txBody>
          <a:bodyPr/>
          <a:lstStyle/>
          <a:p>
            <a:endParaRPr lang="en-US"/>
          </a:p>
        </p:txBody>
      </p:sp>
      <p:sp>
        <p:nvSpPr>
          <p:cNvPr id="6" name="Slide Number Placeholder 5"/>
          <p:cNvSpPr>
            <a:spLocks noGrp="1"/>
          </p:cNvSpPr>
          <p:nvPr>
            <p:ph type="sldNum" sz="quarter" idx="12"/>
          </p:nvPr>
        </p:nvSpPr>
        <p:spPr/>
        <p:txBody>
          <a:bodyPr/>
          <a:lstStyle/>
          <a:p>
            <a:fld id="{CE02F3F4-978A-4F22-8904-DD1959DE0DD5}" type="slidenum">
              <a:rPr lang="en-US" smtClean="0"/>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1281272"/>
            <a:ext cx="8349916" cy="3329229"/>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 Placeholder 5"/>
          <p:cNvSpPr>
            <a:spLocks noGrp="1"/>
          </p:cNvSpPr>
          <p:nvPr>
            <p:ph type="body" sz="quarter" idx="12" hasCustomPrompt="1"/>
          </p:nvPr>
        </p:nvSpPr>
        <p:spPr>
          <a:xfrm>
            <a:off x="442762" y="811374"/>
            <a:ext cx="8349916" cy="391296"/>
          </a:xfrm>
        </p:spPr>
        <p:txBody>
          <a:bodyPr/>
          <a:lstStyle>
            <a:lvl1pPr marL="0" indent="0">
              <a:buNone/>
              <a:defRPr sz="2400" b="0" baseline="0">
                <a:latin typeface="+mj-lt"/>
              </a:defRPr>
            </a:lvl1pPr>
          </a:lstStyle>
          <a:p>
            <a:pPr marL="0" marR="0" lvl="0" indent="0" algn="l" defTabSz="914400" rtl="0" eaLnBrk="1" fontAlgn="auto" latinLnBrk="0" hangingPunct="1">
              <a:lnSpc>
                <a:spcPct val="100000"/>
              </a:lnSpc>
              <a:spcBef>
                <a:spcPts val="1000"/>
              </a:spcBef>
              <a:spcAft>
                <a:spcPts val="0"/>
              </a:spcAft>
              <a:buClr>
                <a:srgbClr val="005094"/>
              </a:buClr>
              <a:buSzTx/>
              <a:buFont typeface="Wingdings" panose="05000000000000000000" pitchFamily="2" charset="2"/>
              <a:buNone/>
              <a:defRPr/>
            </a:pPr>
            <a:r>
              <a:rPr lang="en-US" dirty="0"/>
              <a:t>Subhead Arial 24 pt</a:t>
            </a:r>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8349916" cy="3696101"/>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4129238" cy="36961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2"/>
          <p:cNvSpPr>
            <a:spLocks noGrp="1"/>
          </p:cNvSpPr>
          <p:nvPr>
            <p:ph idx="10" hasCustomPrompt="1"/>
          </p:nvPr>
        </p:nvSpPr>
        <p:spPr>
          <a:xfrm>
            <a:off x="4719587" y="914399"/>
            <a:ext cx="4073090" cy="36961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648200" y="914399"/>
            <a:ext cx="0" cy="3696101"/>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Slide Number Placeholder 4"/>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1231900"/>
            <a:ext cx="4073091" cy="33786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2"/>
          <p:cNvSpPr>
            <a:spLocks noGrp="1"/>
          </p:cNvSpPr>
          <p:nvPr>
            <p:ph idx="10" hasCustomPrompt="1"/>
          </p:nvPr>
        </p:nvSpPr>
        <p:spPr>
          <a:xfrm>
            <a:off x="4719587" y="1231899"/>
            <a:ext cx="4073091" cy="33786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5"/>
          <p:cNvSpPr>
            <a:spLocks noGrp="1"/>
          </p:cNvSpPr>
          <p:nvPr>
            <p:ph type="body" sz="quarter" idx="12" hasCustomPrompt="1"/>
          </p:nvPr>
        </p:nvSpPr>
        <p:spPr>
          <a:xfrm>
            <a:off x="442762" y="811374"/>
            <a:ext cx="4073091" cy="391296"/>
          </a:xfrm>
        </p:spPr>
        <p:txBody>
          <a:bodyPr/>
          <a:lstStyle>
            <a:lvl1pPr marL="0" indent="0">
              <a:buNone/>
              <a:defRPr sz="2100" b="0" baseline="0">
                <a:latin typeface="+mj-lt"/>
              </a:defRPr>
            </a:lvl1pPr>
          </a:lstStyle>
          <a:p>
            <a:pPr lvl="0"/>
            <a:r>
              <a:rPr lang="en-US" dirty="0"/>
              <a:t>Subhead</a:t>
            </a:r>
          </a:p>
        </p:txBody>
      </p:sp>
      <p:sp>
        <p:nvSpPr>
          <p:cNvPr id="6" name="Text Placeholder 5"/>
          <p:cNvSpPr>
            <a:spLocks noGrp="1"/>
          </p:cNvSpPr>
          <p:nvPr>
            <p:ph type="body" sz="quarter" idx="13" hasCustomPrompt="1"/>
          </p:nvPr>
        </p:nvSpPr>
        <p:spPr>
          <a:xfrm>
            <a:off x="4719587" y="811374"/>
            <a:ext cx="4073091" cy="391296"/>
          </a:xfrm>
        </p:spPr>
        <p:txBody>
          <a:bodyPr/>
          <a:lstStyle>
            <a:lvl1pPr marL="0" indent="0">
              <a:buNone/>
              <a:defRPr sz="2100" b="0" baseline="0">
                <a:latin typeface="+mj-lt"/>
              </a:defRPr>
            </a:lvl1pPr>
          </a:lstStyle>
          <a:p>
            <a:pPr lvl="0"/>
            <a:r>
              <a:rPr lang="en-US" dirty="0"/>
              <a:t>Subhead</a:t>
            </a:r>
          </a:p>
        </p:txBody>
      </p:sp>
      <p:cxnSp>
        <p:nvCxnSpPr>
          <p:cNvPr id="7" name="Straight Connector 6"/>
          <p:cNvCxnSpPr/>
          <p:nvPr userDrawn="1"/>
        </p:nvCxnSpPr>
        <p:spPr>
          <a:xfrm>
            <a:off x="4615542" y="811374"/>
            <a:ext cx="0" cy="379912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Slide Number Placeholder 7"/>
          <p:cNvSpPr>
            <a:spLocks noGrp="1"/>
          </p:cNvSpPr>
          <p:nvPr>
            <p:ph type="sldNum" sz="quarter" idx="14"/>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3" y="224941"/>
            <a:ext cx="4172780"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4129238" cy="3909599"/>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bwMode="auto">
          <a:xfrm>
            <a:off x="4615543" y="-1"/>
            <a:ext cx="4528457" cy="4824000"/>
          </a:xfrm>
          <a:prstGeom prst="rect">
            <a:avLst/>
          </a:prstGeom>
          <a:solidFill>
            <a:schemeClr val="accent3">
              <a:lumMod val="20000"/>
              <a:lumOff val="80000"/>
            </a:schemeClr>
          </a:solidFill>
          <a:ln w="19050" algn="ctr">
            <a:noFill/>
            <a:miter lim="800000"/>
          </a:ln>
        </p:spPr>
        <p:txBody>
          <a:bodyPr wrap="none" rtlCol="0" anchor="ctr"/>
          <a:lstStyle/>
          <a:p>
            <a:pPr algn="ctr">
              <a:lnSpc>
                <a:spcPct val="90000"/>
              </a:lnSpc>
            </a:pPr>
            <a:endParaRPr lang="en-IN" sz="1600" b="1" dirty="0" err="1">
              <a:solidFill>
                <a:schemeClr val="bg1"/>
              </a:solidFill>
              <a:latin typeface="+mj-lt"/>
            </a:endParaRPr>
          </a:p>
        </p:txBody>
      </p:sp>
      <p:pic>
        <p:nvPicPr>
          <p:cNvPr id="10" name="Picture 9" descr="A blue and black logo&#10;&#10;Description automatically generated"/>
          <p:cNvPicPr>
            <a:picLocks noChangeAspect="1"/>
          </p:cNvPicPr>
          <p:nvPr userDrawn="1"/>
        </p:nvPicPr>
        <p:blipFill rotWithShape="1">
          <a:blip r:embed="rId2"/>
          <a:srcRect r="74035"/>
          <a:stretch>
            <a:fillRect/>
          </a:stretch>
        </p:blipFill>
        <p:spPr>
          <a:xfrm>
            <a:off x="8366780" y="118792"/>
            <a:ext cx="712936" cy="720000"/>
          </a:xfrm>
          <a:prstGeom prst="rect">
            <a:avLst/>
          </a:prstGeom>
        </p:spPr>
      </p:pic>
      <p:sp>
        <p:nvSpPr>
          <p:cNvPr id="11" name="Content Placeholder 2"/>
          <p:cNvSpPr>
            <a:spLocks noGrp="1"/>
          </p:cNvSpPr>
          <p:nvPr>
            <p:ph idx="10" hasCustomPrompt="1"/>
          </p:nvPr>
        </p:nvSpPr>
        <p:spPr>
          <a:xfrm>
            <a:off x="4757057" y="224941"/>
            <a:ext cx="4031264" cy="4599058"/>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11"/>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2" name="Text Placeholder 3"/>
          <p:cNvSpPr>
            <a:spLocks noGrp="1"/>
          </p:cNvSpPr>
          <p:nvPr>
            <p:ph type="body" sz="quarter" idx="10" hasCustomPrompt="1"/>
          </p:nvPr>
        </p:nvSpPr>
        <p:spPr>
          <a:xfrm>
            <a:off x="444366" y="903514"/>
            <a:ext cx="8348312" cy="3733799"/>
          </a:xfrm>
        </p:spPr>
        <p:txBody>
          <a:bodyPr/>
          <a:lstStyle>
            <a:lvl1pPr marL="0" indent="0">
              <a:buFontTx/>
              <a:buNone/>
              <a:defRPr sz="2100">
                <a:latin typeface="+mj-lt"/>
              </a:defRPr>
            </a:lvl1pPr>
          </a:lstStyle>
          <a:p>
            <a:pPr marL="0" marR="0" lvl="0" indent="0" algn="l" defTabSz="914400" rtl="0" eaLnBrk="1" fontAlgn="auto" latinLnBrk="0" hangingPunct="1">
              <a:lnSpc>
                <a:spcPct val="100000"/>
              </a:lnSpc>
              <a:spcBef>
                <a:spcPts val="1000"/>
              </a:spcBef>
              <a:spcAft>
                <a:spcPts val="0"/>
              </a:spcAft>
              <a:buClr>
                <a:srgbClr val="51237F"/>
              </a:buClr>
              <a:buSzTx/>
              <a:buFontTx/>
              <a:buNone/>
              <a:defRPr/>
            </a:pPr>
            <a:r>
              <a:rPr lang="en-US" dirty="0"/>
              <a:t>Subhead Arial 21 pt</a:t>
            </a:r>
            <a:endParaRPr lang="en-IN" dirty="0"/>
          </a:p>
          <a:p>
            <a:pPr marL="0" marR="0" lvl="0" indent="0" algn="l" defTabSz="914400" rtl="0" eaLnBrk="1" fontAlgn="auto" latinLnBrk="0" hangingPunct="1">
              <a:lnSpc>
                <a:spcPct val="100000"/>
              </a:lnSpc>
              <a:spcBef>
                <a:spcPts val="1000"/>
              </a:spcBef>
              <a:spcAft>
                <a:spcPts val="0"/>
              </a:spcAft>
              <a:buClr>
                <a:srgbClr val="51237F"/>
              </a:buClr>
              <a:buSzTx/>
              <a:buFontTx/>
              <a:buNone/>
              <a:defRPr/>
            </a:pPr>
            <a:endParaRPr lang="en-US" dirty="0"/>
          </a:p>
        </p:txBody>
      </p:sp>
      <p:sp>
        <p:nvSpPr>
          <p:cNvPr id="4" name="Slide Number Placeholder 3"/>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2" name="Slide Number Placeholder 1"/>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2" name="Title Placeholder 1"/>
          <p:cNvSpPr>
            <a:spLocks noGrp="1"/>
          </p:cNvSpPr>
          <p:nvPr>
            <p:ph type="title"/>
          </p:nvPr>
        </p:nvSpPr>
        <p:spPr>
          <a:xfrm>
            <a:off x="1036638" y="633475"/>
            <a:ext cx="7072312" cy="438582"/>
          </a:xfrm>
          <a:prstGeom prst="rect">
            <a:avLst/>
          </a:prstGeom>
        </p:spPr>
        <p:txBody>
          <a:bodyPr vert="horz" wrap="square" lIns="0" tIns="0" rIns="0" bIns="45720" rtlCol="0" anchor="t" anchorCtr="0">
            <a:spAutoFit/>
          </a:bodyPr>
          <a:lstStyle/>
          <a:p>
            <a:r>
              <a:rPr lang="en-US" dirty="0"/>
              <a:t>Slide Title Here</a:t>
            </a:r>
          </a:p>
        </p:txBody>
      </p:sp>
      <p:sp>
        <p:nvSpPr>
          <p:cNvPr id="3" name="Text Placeholder 2"/>
          <p:cNvSpPr>
            <a:spLocks noGrp="1"/>
          </p:cNvSpPr>
          <p:nvPr>
            <p:ph type="body" idx="1"/>
          </p:nvPr>
        </p:nvSpPr>
        <p:spPr>
          <a:xfrm>
            <a:off x="1036638" y="1108347"/>
            <a:ext cx="7072312" cy="3171045"/>
          </a:xfrm>
          <a:prstGeom prst="rect">
            <a:avLst/>
          </a:prstGeom>
        </p:spPr>
        <p:txBody>
          <a:bodyPr vert="horz" wrap="square" lIns="0" tIns="0" rIns="0" bIns="45720" rtlCol="0">
            <a:noAutofit/>
          </a:bodyPr>
          <a:lstStyle/>
          <a:p>
            <a:pPr lvl="0"/>
            <a:r>
              <a:rPr lang="en-US" dirty="0"/>
              <a:t>Click to edit bullet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 blue and black logo&#10;&#10;Description automatically generated"/>
          <p:cNvPicPr>
            <a:picLocks noChangeAspect="1"/>
          </p:cNvPicPr>
          <p:nvPr userDrawn="1"/>
        </p:nvPicPr>
        <p:blipFill rotWithShape="1">
          <a:blip r:embed="rId14"/>
          <a:srcRect r="74035"/>
          <a:stretch>
            <a:fillRect/>
          </a:stretch>
        </p:blipFill>
        <p:spPr>
          <a:xfrm>
            <a:off x="8366780" y="118792"/>
            <a:ext cx="712936" cy="720000"/>
          </a:xfrm>
          <a:prstGeom prst="rect">
            <a:avLst/>
          </a:prstGeom>
        </p:spPr>
      </p:pic>
      <p:sp>
        <p:nvSpPr>
          <p:cNvPr id="11"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hdr="0" ftr="0" dt="0"/>
  <p:txStyles>
    <p:titleStyle>
      <a:lvl1pPr algn="l" defTabSz="914400" rtl="0" eaLnBrk="1" latinLnBrk="0" hangingPunct="1">
        <a:lnSpc>
          <a:spcPct val="85000"/>
        </a:lnSpc>
        <a:spcBef>
          <a:spcPct val="0"/>
        </a:spcBef>
        <a:buNone/>
        <a:defRPr lang="en-US" sz="3000" b="0" kern="1200" cap="none" spc="0" baseline="0" dirty="0" smtClean="0">
          <a:solidFill>
            <a:srgbClr val="005094"/>
          </a:solidFill>
          <a:latin typeface="+mj-lt"/>
          <a:ea typeface="Roboto" panose="02000000000000000000" pitchFamily="2" charset="0"/>
          <a:cs typeface="Roboto" panose="02000000000000000000" pitchFamily="2" charset="0"/>
        </a:defRPr>
      </a:lvl1pPr>
    </p:titleStyle>
    <p:bodyStyle>
      <a:lvl1pPr marL="168275" indent="-168275" algn="l" defTabSz="914400" rtl="0" eaLnBrk="1" latinLnBrk="0" hangingPunct="1">
        <a:lnSpc>
          <a:spcPct val="100000"/>
        </a:lnSpc>
        <a:spcBef>
          <a:spcPts val="1000"/>
        </a:spcBef>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2pPr>
      <a:lvl3pPr marL="74295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3pPr>
      <a:lvl4pPr marL="1028700" indent="-22860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4pPr>
      <a:lvl5pPr marL="131318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a:solidFill>
            <a:srgbClr val="525252"/>
          </a:solidFill>
          <a:latin typeface="+mn-lt"/>
          <a:ea typeface="Roboto" panose="02000000000000000000" pitchFamily="2" charset="0"/>
          <a:cs typeface="Roboto" panose="02000000000000000000" pitchFamily="2"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5584" y="1972315"/>
            <a:ext cx="7069512" cy="516255"/>
          </a:xfrm>
        </p:spPr>
        <p:txBody>
          <a:bodyPr/>
          <a:lstStyle/>
          <a:p>
            <a:pPr algn="l"/>
            <a:r>
              <a:rPr lang="en-US" dirty="0"/>
              <a:t>Course Title - </a:t>
            </a:r>
            <a:r>
              <a:rPr lang="en-GB" altLang="en-US" sz="1800" b="1" dirty="0">
                <a:solidFill>
                  <a:srgbClr val="0070C0"/>
                </a:solidFill>
              </a:rPr>
              <a:t>Web System Engineering</a:t>
            </a:r>
          </a:p>
        </p:txBody>
      </p:sp>
      <p:sp>
        <p:nvSpPr>
          <p:cNvPr id="5" name="Text Placeholder 4"/>
          <p:cNvSpPr>
            <a:spLocks noGrp="1"/>
          </p:cNvSpPr>
          <p:nvPr>
            <p:ph type="body" idx="1"/>
          </p:nvPr>
        </p:nvSpPr>
        <p:spPr>
          <a:xfrm>
            <a:off x="675640" y="2488565"/>
            <a:ext cx="8329295" cy="381000"/>
          </a:xfrm>
        </p:spPr>
        <p:txBody>
          <a:bodyPr/>
          <a:lstStyle/>
          <a:p>
            <a:pPr algn="l"/>
            <a:r>
              <a:rPr lang="en-US" dirty="0"/>
              <a:t>Topic Title -</a:t>
            </a:r>
            <a:r>
              <a:rPr lang="en-GB" altLang="en-US" dirty="0"/>
              <a:t> </a:t>
            </a:r>
            <a:r>
              <a:rPr lang="en-US" altLang="en-GB" sz="1800" b="1" dirty="0">
                <a:solidFill>
                  <a:srgbClr val="0070C0"/>
                </a:solidFill>
              </a:rPr>
              <a:t>Web Development Using REACT</a:t>
            </a:r>
          </a:p>
          <a:p>
            <a:pPr algn="l"/>
            <a:endParaRPr lang="en-US" altLang="en-GB" sz="1800" b="1" dirty="0">
              <a:solidFill>
                <a:srgbClr val="0070C0"/>
              </a:solidFill>
            </a:endParaRPr>
          </a:p>
          <a:p>
            <a:pPr algn="l"/>
            <a:endParaRPr lang="en-US" altLang="en-GB" sz="1800" b="1" dirty="0">
              <a:solidFill>
                <a:srgbClr val="0070C0"/>
              </a:solidFill>
            </a:endParaRPr>
          </a:p>
        </p:txBody>
      </p:sp>
      <p:sp>
        <p:nvSpPr>
          <p:cNvPr id="6" name="Text Placeholder 5"/>
          <p:cNvSpPr>
            <a:spLocks noGrp="1"/>
          </p:cNvSpPr>
          <p:nvPr>
            <p:ph type="body" sz="quarter" idx="10"/>
          </p:nvPr>
        </p:nvSpPr>
        <p:spPr>
          <a:xfrm>
            <a:off x="650818" y="3311968"/>
            <a:ext cx="7069512" cy="1437832"/>
          </a:xfrm>
        </p:spPr>
        <p:txBody>
          <a:bodyPr/>
          <a:lstStyle/>
          <a:p>
            <a:pPr algn="l"/>
            <a:r>
              <a:rPr lang="en-US" dirty="0"/>
              <a:t>Presenter’s Name - </a:t>
            </a:r>
            <a:r>
              <a:rPr lang="en-GB" altLang="en-US" b="1" dirty="0">
                <a:solidFill>
                  <a:srgbClr val="0070C0"/>
                </a:solidFill>
                <a:latin typeface="+mj-lt"/>
              </a:rPr>
              <a:t>M ArunKumar</a:t>
            </a:r>
            <a:endParaRPr lang="en-US" dirty="0">
              <a:solidFill>
                <a:srgbClr val="0070C0"/>
              </a:solidFill>
              <a:latin typeface="+mj-lt"/>
            </a:endParaRPr>
          </a:p>
          <a:p>
            <a:r>
              <a:rPr lang="en-US" dirty="0"/>
              <a:t>Presenter’s ID - </a:t>
            </a:r>
            <a:r>
              <a:rPr lang="en-GB" altLang="en-US" b="1" dirty="0">
                <a:solidFill>
                  <a:srgbClr val="0070C0"/>
                </a:solidFill>
                <a:latin typeface="+mj-lt"/>
              </a:rPr>
              <a:t>IARE11151</a:t>
            </a:r>
            <a:endParaRPr lang="en-US" dirty="0">
              <a:solidFill>
                <a:srgbClr val="0070C0"/>
              </a:solidFill>
              <a:latin typeface="+mj-lt"/>
            </a:endParaRPr>
          </a:p>
          <a:p>
            <a:pPr algn="l"/>
            <a:r>
              <a:rPr lang="en-US" dirty="0"/>
              <a:t>Department Name - </a:t>
            </a:r>
            <a:r>
              <a:rPr lang="en-GB" altLang="en-US" sz="1600" b="1" dirty="0">
                <a:solidFill>
                  <a:srgbClr val="0070C0"/>
                </a:solidFill>
                <a:latin typeface="+mj-lt"/>
              </a:rPr>
              <a:t>CSE ( </a:t>
            </a:r>
            <a:r>
              <a:rPr lang="en-US" altLang="en-GB" sz="1600" b="1" dirty="0">
                <a:solidFill>
                  <a:srgbClr val="0070C0"/>
                </a:solidFill>
                <a:latin typeface="+mj-lt"/>
              </a:rPr>
              <a:t>Artificial Intelligence, and Machine Learning</a:t>
            </a:r>
            <a:r>
              <a:rPr lang="en-GB" altLang="en-US" sz="1600" b="1" dirty="0">
                <a:solidFill>
                  <a:srgbClr val="0070C0"/>
                </a:solidFill>
                <a:latin typeface="+mj-lt"/>
              </a:rPr>
              <a:t> )</a:t>
            </a:r>
            <a:r>
              <a:rPr lang="en-GB" altLang="en-US" dirty="0">
                <a:solidFill>
                  <a:srgbClr val="0070C0"/>
                </a:solidFill>
                <a:latin typeface="+mj-lt"/>
              </a:rPr>
              <a:t> </a:t>
            </a:r>
            <a:endParaRPr lang="en-US" dirty="0">
              <a:solidFill>
                <a:srgbClr val="0070C0"/>
              </a:solidFill>
              <a:latin typeface="+mj-lt"/>
            </a:endParaRPr>
          </a:p>
          <a:p>
            <a:pPr algn="l"/>
            <a:r>
              <a:rPr lang="en-US" dirty="0"/>
              <a:t>Lecture Number - </a:t>
            </a:r>
            <a:r>
              <a:rPr lang="en-GB" altLang="en-US" dirty="0"/>
              <a:t>#</a:t>
            </a:r>
            <a:endParaRPr lang="en-US" dirty="0">
              <a:solidFill>
                <a:srgbClr val="0070C0"/>
              </a:solidFill>
              <a:latin typeface="+mj-lt"/>
            </a:endParaRPr>
          </a:p>
          <a:p>
            <a:pPr algn="l"/>
            <a:r>
              <a:rPr lang="en-US" dirty="0"/>
              <a:t>Presentation Date - </a:t>
            </a:r>
            <a:r>
              <a:rPr lang="en-GB" altLang="en-US" dirty="0"/>
              <a:t>##/03/2025</a:t>
            </a:r>
            <a:endParaRPr lang="en-GB" altLang="en-US" dirty="0">
              <a:solidFill>
                <a:srgbClr val="0070C0"/>
              </a:solidFill>
              <a:latin typeface="+mj-lt"/>
            </a:endParaRPr>
          </a:p>
        </p:txBody>
      </p:sp>
      <p:sp>
        <p:nvSpPr>
          <p:cNvPr id="7" name="Slide Number Placeholder 6"/>
          <p:cNvSpPr>
            <a:spLocks noGrp="1"/>
          </p:cNvSpPr>
          <p:nvPr>
            <p:ph type="sldNum" sz="quarter" idx="4"/>
          </p:nvPr>
        </p:nvSpPr>
        <p:spPr>
          <a:xfrm>
            <a:off x="8466073" y="4817444"/>
            <a:ext cx="514350" cy="326056"/>
          </a:xfrm>
        </p:spPr>
        <p:txBody>
          <a:bodyPr/>
          <a:lstStyle/>
          <a:p>
            <a:fld id="{4B327F5A-7D8F-4012-9A1A-2197D74A174F}" type="slidenum">
              <a:rPr lang="en-IN" smtClean="0"/>
              <a:t>1</a:t>
            </a:fld>
            <a:endParaRPr lang="en-IN"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2</a:t>
            </a:fld>
            <a:endParaRPr lang="en-US"/>
          </a:p>
        </p:txBody>
      </p:sp>
      <p:sp>
        <p:nvSpPr>
          <p:cNvPr id="5" name="Title 4"/>
          <p:cNvSpPr>
            <a:spLocks noGrp="1"/>
          </p:cNvSpPr>
          <p:nvPr>
            <p:ph type="title"/>
          </p:nvPr>
        </p:nvSpPr>
        <p:spPr>
          <a:xfrm>
            <a:off x="191135" y="109220"/>
            <a:ext cx="7972425" cy="306705"/>
          </a:xfrm>
        </p:spPr>
        <p:txBody>
          <a:bodyPr wrap="square"/>
          <a:lstStyle/>
          <a:p>
            <a:r>
              <a:rPr lang="en-US" altLang="en-GB" sz="2000" dirty="0"/>
              <a:t>Web Development Using REACT</a:t>
            </a:r>
          </a:p>
        </p:txBody>
      </p:sp>
      <p:sp>
        <p:nvSpPr>
          <p:cNvPr id="6" name="TextBox 5">
            <a:extLst>
              <a:ext uri="{FF2B5EF4-FFF2-40B4-BE49-F238E27FC236}">
                <a16:creationId xmlns:a16="http://schemas.microsoft.com/office/drawing/2014/main" id="{9D8DE452-91F1-0518-796E-9088EC4CBAAB}"/>
              </a:ext>
            </a:extLst>
          </p:cNvPr>
          <p:cNvSpPr txBox="1"/>
          <p:nvPr/>
        </p:nvSpPr>
        <p:spPr bwMode="auto">
          <a:xfrm>
            <a:off x="191135" y="415925"/>
            <a:ext cx="8274938" cy="1754326"/>
          </a:xfrm>
          <a:prstGeom prst="rect">
            <a:avLst/>
          </a:prstGeom>
          <a:noFill/>
          <a:ln w="19050" algn="ctr">
            <a:noFill/>
            <a:miter lim="800000"/>
          </a:ln>
        </p:spPr>
        <p:txBody>
          <a:bodyPr wrap="square">
            <a:spAutoFit/>
          </a:bodyPr>
          <a:lstStyle/>
          <a:p>
            <a:r>
              <a:rPr lang="en-US" b="1" dirty="0"/>
              <a:t>Web Development Using React</a:t>
            </a:r>
            <a:r>
              <a:rPr lang="en-US" dirty="0"/>
              <a:t> is an exciting field that focuses on building dynamic and interactive user interfaces for web applications. React is a popular JavaScript library maintained by Facebook that allows developers to build fast and responsive applications. If you're looking to dive into web development using React, here's an overview of the key concepts and what you can expect when learning React:</a:t>
            </a:r>
            <a:endParaRPr lang="en-IN" dirty="0"/>
          </a:p>
        </p:txBody>
      </p:sp>
      <p:sp>
        <p:nvSpPr>
          <p:cNvPr id="9" name="TextBox 8">
            <a:extLst>
              <a:ext uri="{FF2B5EF4-FFF2-40B4-BE49-F238E27FC236}">
                <a16:creationId xmlns:a16="http://schemas.microsoft.com/office/drawing/2014/main" id="{0D316315-3F27-00C9-E7AB-5E715B29110A}"/>
              </a:ext>
            </a:extLst>
          </p:cNvPr>
          <p:cNvSpPr txBox="1"/>
          <p:nvPr/>
        </p:nvSpPr>
        <p:spPr bwMode="auto">
          <a:xfrm>
            <a:off x="191135" y="2142252"/>
            <a:ext cx="8274938" cy="2585323"/>
          </a:xfrm>
          <a:prstGeom prst="rect">
            <a:avLst/>
          </a:prstGeom>
          <a:noFill/>
          <a:ln w="19050" algn="ctr">
            <a:noFill/>
            <a:miter lim="800000"/>
          </a:ln>
        </p:spPr>
        <p:txBody>
          <a:bodyPr wrap="square">
            <a:spAutoFit/>
          </a:bodyPr>
          <a:lstStyle/>
          <a:p>
            <a:r>
              <a:rPr lang="en-US" b="1" dirty="0"/>
              <a:t>Key Concepts of React Development</a:t>
            </a:r>
          </a:p>
          <a:p>
            <a:pPr>
              <a:buFont typeface="+mj-lt"/>
              <a:buAutoNum type="arabicPeriod"/>
            </a:pPr>
            <a:r>
              <a:rPr lang="en-US" b="1" dirty="0"/>
              <a:t>React Components</a:t>
            </a:r>
            <a:endParaRPr lang="en-US" dirty="0"/>
          </a:p>
          <a:p>
            <a:pPr marL="742950" lvl="1" indent="-285750">
              <a:buFont typeface="+mj-lt"/>
              <a:buAutoNum type="arabicPeriod"/>
            </a:pPr>
            <a:r>
              <a:rPr lang="en-US" b="1" dirty="0"/>
              <a:t>Components</a:t>
            </a:r>
            <a:r>
              <a:rPr lang="en-US" dirty="0"/>
              <a:t> are the building blocks of React applications. They are self-contained pieces of code that manage their own content, logic, and rendering.</a:t>
            </a:r>
          </a:p>
          <a:p>
            <a:pPr marL="742950" lvl="1" indent="-285750">
              <a:buFont typeface="+mj-lt"/>
              <a:buAutoNum type="arabicPeriod"/>
            </a:pPr>
            <a:r>
              <a:rPr lang="en-US" dirty="0"/>
              <a:t>Components come in two types:</a:t>
            </a:r>
          </a:p>
          <a:p>
            <a:pPr marL="1143000" lvl="2" indent="-228600">
              <a:buFont typeface="+mj-lt"/>
              <a:buAutoNum type="arabicPeriod"/>
            </a:pPr>
            <a:r>
              <a:rPr lang="en-US" b="1" dirty="0"/>
              <a:t>Class Components</a:t>
            </a:r>
            <a:r>
              <a:rPr lang="en-US" dirty="0"/>
              <a:t> (older approach, though still widely used).</a:t>
            </a:r>
          </a:p>
          <a:p>
            <a:pPr marL="1143000" lvl="2" indent="-228600">
              <a:buFont typeface="+mj-lt"/>
              <a:buAutoNum type="arabicPeriod"/>
            </a:pPr>
            <a:r>
              <a:rPr lang="en-US" b="1" dirty="0"/>
              <a:t>Functional Components</a:t>
            </a:r>
            <a:r>
              <a:rPr lang="en-US" dirty="0"/>
              <a:t> (modern approach and most commonly used today).</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3</a:t>
            </a:fld>
            <a:endParaRPr lang="en-US"/>
          </a:p>
        </p:txBody>
      </p:sp>
      <p:sp>
        <p:nvSpPr>
          <p:cNvPr id="5" name="Title 4"/>
          <p:cNvSpPr>
            <a:spLocks noGrp="1"/>
          </p:cNvSpPr>
          <p:nvPr>
            <p:ph type="title"/>
          </p:nvPr>
        </p:nvSpPr>
        <p:spPr>
          <a:xfrm>
            <a:off x="191135" y="109220"/>
            <a:ext cx="7972425" cy="306705"/>
          </a:xfrm>
        </p:spPr>
        <p:txBody>
          <a:bodyPr wrap="square"/>
          <a:lstStyle/>
          <a:p>
            <a:r>
              <a:rPr lang="en-US" altLang="en-GB" sz="2000" dirty="0"/>
              <a:t>Web Development Using REACT</a:t>
            </a:r>
          </a:p>
        </p:txBody>
      </p:sp>
      <p:sp>
        <p:nvSpPr>
          <p:cNvPr id="3" name="TextBox 2">
            <a:extLst>
              <a:ext uri="{FF2B5EF4-FFF2-40B4-BE49-F238E27FC236}">
                <a16:creationId xmlns:a16="http://schemas.microsoft.com/office/drawing/2014/main" id="{1DD33B9E-F386-8CF4-7EC1-493B12615491}"/>
              </a:ext>
            </a:extLst>
          </p:cNvPr>
          <p:cNvSpPr txBox="1"/>
          <p:nvPr/>
        </p:nvSpPr>
        <p:spPr bwMode="auto">
          <a:xfrm>
            <a:off x="191135" y="787314"/>
            <a:ext cx="7972424" cy="923330"/>
          </a:xfrm>
          <a:prstGeom prst="rect">
            <a:avLst/>
          </a:prstGeom>
          <a:noFill/>
          <a:ln w="19050" algn="ctr">
            <a:noFill/>
            <a:miter lim="800000"/>
          </a:ln>
        </p:spPr>
        <p:txBody>
          <a:bodyPr wrap="square">
            <a:spAutoFit/>
          </a:bodyPr>
          <a:lstStyle/>
          <a:p>
            <a:r>
              <a:rPr lang="en-IN" b="1" dirty="0"/>
              <a:t>JSX (JavaScript XML)</a:t>
            </a:r>
            <a:endParaRPr lang="en-IN" dirty="0"/>
          </a:p>
          <a:p>
            <a:pPr>
              <a:buFont typeface="Arial" panose="020B0604020202020204" pitchFamily="34" charset="0"/>
              <a:buChar char="•"/>
            </a:pPr>
            <a:r>
              <a:rPr lang="en-IN" dirty="0"/>
              <a:t>React uses JSX, a syntax extension that allows you to write HTML-like code in your JavaScript files. It’s more concise and easier to understand.</a:t>
            </a:r>
          </a:p>
        </p:txBody>
      </p:sp>
      <p:sp>
        <p:nvSpPr>
          <p:cNvPr id="8" name="TextBox 7">
            <a:extLst>
              <a:ext uri="{FF2B5EF4-FFF2-40B4-BE49-F238E27FC236}">
                <a16:creationId xmlns:a16="http://schemas.microsoft.com/office/drawing/2014/main" id="{5177FD44-8953-C1D2-1DC9-541341D67923}"/>
              </a:ext>
            </a:extLst>
          </p:cNvPr>
          <p:cNvSpPr txBox="1"/>
          <p:nvPr/>
        </p:nvSpPr>
        <p:spPr bwMode="auto">
          <a:xfrm>
            <a:off x="599703" y="1750121"/>
            <a:ext cx="7760525" cy="923330"/>
          </a:xfrm>
          <a:prstGeom prst="rect">
            <a:avLst/>
          </a:prstGeom>
          <a:noFill/>
          <a:ln w="19050" algn="ctr">
            <a:noFill/>
            <a:miter lim="800000"/>
          </a:ln>
        </p:spPr>
        <p:txBody>
          <a:bodyPr wrap="square">
            <a:spAutoFit/>
          </a:bodyPr>
          <a:lstStyle/>
          <a:p>
            <a:r>
              <a:rPr lang="en-IN" dirty="0" err="1"/>
              <a:t>const</a:t>
            </a:r>
            <a:r>
              <a:rPr lang="en-IN" dirty="0"/>
              <a:t> </a:t>
            </a:r>
            <a:r>
              <a:rPr lang="en-IN" dirty="0" err="1"/>
              <a:t>MyComponent</a:t>
            </a:r>
            <a:r>
              <a:rPr lang="en-IN" dirty="0"/>
              <a:t> = () =&gt; {</a:t>
            </a:r>
          </a:p>
          <a:p>
            <a:r>
              <a:rPr lang="en-IN" dirty="0"/>
              <a:t>  return &lt;h1&gt;Hello, World!&lt;/h1&gt;;</a:t>
            </a:r>
          </a:p>
          <a:p>
            <a:r>
              <a:rPr lang="en-IN" dirty="0"/>
              <a:t>};</a:t>
            </a:r>
          </a:p>
        </p:txBody>
      </p:sp>
      <p:sp>
        <p:nvSpPr>
          <p:cNvPr id="10" name="Rectangle 1">
            <a:extLst>
              <a:ext uri="{FF2B5EF4-FFF2-40B4-BE49-F238E27FC236}">
                <a16:creationId xmlns:a16="http://schemas.microsoft.com/office/drawing/2014/main" id="{DC35E4CD-D860-08EA-77A6-46C64CF1AB87}"/>
              </a:ext>
            </a:extLst>
          </p:cNvPr>
          <p:cNvSpPr>
            <a:spLocks noChangeArrowheads="1"/>
          </p:cNvSpPr>
          <p:nvPr/>
        </p:nvSpPr>
        <p:spPr bwMode="auto">
          <a:xfrm>
            <a:off x="191135" y="2602181"/>
            <a:ext cx="869915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State &amp; Props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State</a:t>
            </a:r>
            <a:r>
              <a:rPr kumimoji="0" lang="en-US" altLang="en-US" sz="1800" b="0" i="0" u="none" strike="noStrike" cap="none" normalizeH="0" baseline="0" dirty="0">
                <a:ln>
                  <a:noFill/>
                </a:ln>
                <a:solidFill>
                  <a:schemeClr val="tx1"/>
                </a:solidFill>
                <a:effectLst/>
                <a:latin typeface="Arial" panose="020B0604020202020204" pitchFamily="34" charset="0"/>
              </a:rPr>
              <a:t>: Represents the internal data of a component that can change over time. It allows you to create dynamic and interactive UIs.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You can manage state using the </a:t>
            </a:r>
            <a:r>
              <a:rPr kumimoji="0" lang="en-US" altLang="en-US" sz="1000" b="0" i="0" u="none" strike="noStrike" cap="none" normalizeH="0" baseline="0" dirty="0" err="1">
                <a:ln>
                  <a:noFill/>
                </a:ln>
                <a:solidFill>
                  <a:schemeClr val="tx1"/>
                </a:solidFill>
                <a:effectLst/>
                <a:latin typeface="Arial Unicode MS"/>
              </a:rPr>
              <a:t>useState</a:t>
            </a:r>
            <a:r>
              <a:rPr kumimoji="0" lang="en-US" altLang="en-US" sz="800" b="0" i="0" u="none" strike="noStrike" cap="none" normalizeH="0" baseline="0" dirty="0">
                <a:ln>
                  <a:noFill/>
                </a:ln>
                <a:solidFill>
                  <a:schemeClr val="tx1"/>
                </a:solidFill>
                <a:effectLst/>
              </a:rPr>
              <a:t> hook (for functional components) or through the class component’s </a:t>
            </a:r>
            <a:r>
              <a:rPr kumimoji="0" lang="en-US" altLang="en-US" sz="1000" b="0" i="0" u="none" strike="noStrike" cap="none" normalizeH="0" baseline="0" dirty="0" err="1">
                <a:ln>
                  <a:noFill/>
                </a:ln>
                <a:solidFill>
                  <a:schemeClr val="tx1"/>
                </a:solidFill>
                <a:effectLst/>
                <a:latin typeface="Arial Unicode MS"/>
              </a:rPr>
              <a:t>this.state</a:t>
            </a:r>
            <a:r>
              <a:rPr kumimoji="0" lang="en-US" altLang="en-US" sz="800" b="0" i="0" u="none" strike="noStrike" cap="none" normalizeH="0" baseline="0" dirty="0">
                <a:ln>
                  <a:noFill/>
                </a:ln>
                <a:solidFill>
                  <a:schemeClr val="tx1"/>
                </a:solidFill>
                <a:effectLst/>
              </a:rPr>
              <a:t> property.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Props</a:t>
            </a:r>
            <a:r>
              <a:rPr kumimoji="0" lang="en-US" altLang="en-US" sz="1800" b="0" i="0" u="none" strike="noStrike" cap="none" normalizeH="0" baseline="0" dirty="0">
                <a:ln>
                  <a:noFill/>
                </a:ln>
                <a:solidFill>
                  <a:schemeClr val="tx1"/>
                </a:solidFill>
                <a:effectLst/>
                <a:latin typeface="Arial" panose="020B0604020202020204" pitchFamily="34" charset="0"/>
              </a:rPr>
              <a:t>: Short for properties, these are values passed to a component from its parent. They are immutable, meaning they can't be modified by the child component.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745793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4</a:t>
            </a:fld>
            <a:endParaRPr lang="en-US"/>
          </a:p>
        </p:txBody>
      </p:sp>
      <p:sp>
        <p:nvSpPr>
          <p:cNvPr id="5" name="Title 4"/>
          <p:cNvSpPr>
            <a:spLocks noGrp="1"/>
          </p:cNvSpPr>
          <p:nvPr>
            <p:ph type="title"/>
          </p:nvPr>
        </p:nvSpPr>
        <p:spPr>
          <a:xfrm>
            <a:off x="191135" y="109220"/>
            <a:ext cx="7972425" cy="306705"/>
          </a:xfrm>
        </p:spPr>
        <p:txBody>
          <a:bodyPr wrap="square"/>
          <a:lstStyle/>
          <a:p>
            <a:r>
              <a:rPr lang="en-US" altLang="en-GB" sz="2000" dirty="0"/>
              <a:t>Web Development Using REACT</a:t>
            </a:r>
          </a:p>
        </p:txBody>
      </p:sp>
      <p:sp>
        <p:nvSpPr>
          <p:cNvPr id="2" name="Rectangle 1">
            <a:extLst>
              <a:ext uri="{FF2B5EF4-FFF2-40B4-BE49-F238E27FC236}">
                <a16:creationId xmlns:a16="http://schemas.microsoft.com/office/drawing/2014/main" id="{B65877D9-D59B-7D78-1981-A0D5371F425E}"/>
              </a:ext>
            </a:extLst>
          </p:cNvPr>
          <p:cNvSpPr>
            <a:spLocks noChangeArrowheads="1"/>
          </p:cNvSpPr>
          <p:nvPr/>
        </p:nvSpPr>
        <p:spPr bwMode="auto">
          <a:xfrm>
            <a:off x="361472" y="540425"/>
            <a:ext cx="7802088"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Hooks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React introduced </a:t>
            </a:r>
            <a:r>
              <a:rPr kumimoji="0" lang="en-US" altLang="en-US" sz="1800" b="1" i="0" u="none" strike="noStrike" cap="none" normalizeH="0" baseline="0" dirty="0">
                <a:ln>
                  <a:noFill/>
                </a:ln>
                <a:solidFill>
                  <a:schemeClr val="tx1"/>
                </a:solidFill>
                <a:effectLst/>
                <a:latin typeface="Arial" panose="020B0604020202020204" pitchFamily="34" charset="0"/>
              </a:rPr>
              <a:t>Hooks</a:t>
            </a:r>
            <a:r>
              <a:rPr kumimoji="0" lang="en-US" altLang="en-US" sz="1800" b="0" i="0" u="none" strike="noStrike" cap="none" normalizeH="0" baseline="0" dirty="0">
                <a:ln>
                  <a:noFill/>
                </a:ln>
                <a:solidFill>
                  <a:schemeClr val="tx1"/>
                </a:solidFill>
                <a:effectLst/>
                <a:latin typeface="Arial" panose="020B0604020202020204" pitchFamily="34" charset="0"/>
              </a:rPr>
              <a:t> in version 16.8 to allow developers to use state and lifecycle features in functional components.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Common hooks include: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Unicode MS"/>
              </a:rPr>
              <a:t>useState</a:t>
            </a:r>
            <a:r>
              <a:rPr kumimoji="0" lang="en-US" altLang="en-US" sz="1400" b="0" i="0" u="none" strike="noStrike" cap="none" normalizeH="0" baseline="0" dirty="0">
                <a:ln>
                  <a:noFill/>
                </a:ln>
                <a:solidFill>
                  <a:schemeClr val="tx1"/>
                </a:solidFill>
                <a:effectLst/>
              </a:rPr>
              <a:t>: For managing state in functional components.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Unicode MS"/>
              </a:rPr>
              <a:t>useEffect</a:t>
            </a:r>
            <a:r>
              <a:rPr kumimoji="0" lang="en-US" altLang="en-US" sz="1400" b="0" i="0" u="none" strike="noStrike" cap="none" normalizeH="0" baseline="0" dirty="0">
                <a:ln>
                  <a:noFill/>
                </a:ln>
                <a:solidFill>
                  <a:schemeClr val="tx1"/>
                </a:solidFill>
                <a:effectLst/>
              </a:rPr>
              <a:t>: For performing side effects, such as fetching data or interacting with the DOM.</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Unicode MS"/>
              </a:rPr>
              <a:t>useContext</a:t>
            </a:r>
            <a:r>
              <a:rPr kumimoji="0" lang="en-US" altLang="en-US" sz="1400" b="0" i="0" u="none" strike="noStrike" cap="none" normalizeH="0" baseline="0" dirty="0">
                <a:ln>
                  <a:noFill/>
                </a:ln>
                <a:solidFill>
                  <a:schemeClr val="tx1"/>
                </a:solidFill>
                <a:effectLst/>
              </a:rPr>
              <a:t>: For accessing context data across components.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63A52FA-07EC-8CEA-F42B-00DFE39EB1CA}"/>
              </a:ext>
            </a:extLst>
          </p:cNvPr>
          <p:cNvSpPr txBox="1"/>
          <p:nvPr/>
        </p:nvSpPr>
        <p:spPr bwMode="auto">
          <a:xfrm>
            <a:off x="361471" y="2362729"/>
            <a:ext cx="8104601" cy="923330"/>
          </a:xfrm>
          <a:prstGeom prst="rect">
            <a:avLst/>
          </a:prstGeom>
          <a:noFill/>
          <a:ln w="19050" algn="ctr">
            <a:noFill/>
            <a:miter lim="800000"/>
          </a:ln>
        </p:spPr>
        <p:txBody>
          <a:bodyPr wrap="square">
            <a:spAutoFit/>
          </a:bodyPr>
          <a:lstStyle/>
          <a:p>
            <a:r>
              <a:rPr lang="en-US" b="1" dirty="0"/>
              <a:t>Event Handling</a:t>
            </a:r>
            <a:endParaRPr lang="en-US" dirty="0"/>
          </a:p>
          <a:p>
            <a:pPr>
              <a:buFont typeface="Arial" panose="020B0604020202020204" pitchFamily="34" charset="0"/>
              <a:buChar char="•"/>
            </a:pPr>
            <a:r>
              <a:rPr lang="en-US" dirty="0"/>
              <a:t>React handles user interactions (like clicks, form submissions, etc.) through event handlers.</a:t>
            </a:r>
          </a:p>
        </p:txBody>
      </p:sp>
      <p:sp>
        <p:nvSpPr>
          <p:cNvPr id="10" name="TextBox 9">
            <a:extLst>
              <a:ext uri="{FF2B5EF4-FFF2-40B4-BE49-F238E27FC236}">
                <a16:creationId xmlns:a16="http://schemas.microsoft.com/office/drawing/2014/main" id="{854FDF7B-B1B2-E87E-4915-122A8593D976}"/>
              </a:ext>
            </a:extLst>
          </p:cNvPr>
          <p:cNvSpPr txBox="1"/>
          <p:nvPr/>
        </p:nvSpPr>
        <p:spPr bwMode="auto">
          <a:xfrm>
            <a:off x="777834" y="3286059"/>
            <a:ext cx="7385726" cy="1200329"/>
          </a:xfrm>
          <a:prstGeom prst="rect">
            <a:avLst/>
          </a:prstGeom>
          <a:noFill/>
          <a:ln w="19050" algn="ctr">
            <a:noFill/>
            <a:miter lim="800000"/>
          </a:ln>
        </p:spPr>
        <p:txBody>
          <a:bodyPr wrap="square">
            <a:spAutoFit/>
          </a:bodyPr>
          <a:lstStyle/>
          <a:p>
            <a:r>
              <a:rPr lang="en-IN" dirty="0" err="1"/>
              <a:t>const</a:t>
            </a:r>
            <a:r>
              <a:rPr lang="en-IN" dirty="0"/>
              <a:t> </a:t>
            </a:r>
            <a:r>
              <a:rPr lang="en-IN" dirty="0" err="1"/>
              <a:t>handleClick</a:t>
            </a:r>
            <a:r>
              <a:rPr lang="en-IN" dirty="0"/>
              <a:t> = () =&gt; {</a:t>
            </a:r>
          </a:p>
          <a:p>
            <a:r>
              <a:rPr lang="en-IN" dirty="0"/>
              <a:t>  alert("Button clicked!");</a:t>
            </a:r>
          </a:p>
          <a:p>
            <a:r>
              <a:rPr lang="en-IN" dirty="0"/>
              <a:t>};</a:t>
            </a:r>
          </a:p>
          <a:p>
            <a:r>
              <a:rPr lang="en-IN" dirty="0"/>
              <a:t>return &lt;button </a:t>
            </a:r>
            <a:r>
              <a:rPr lang="en-IN" dirty="0" err="1"/>
              <a:t>onClick</a:t>
            </a:r>
            <a:r>
              <a:rPr lang="en-IN" dirty="0"/>
              <a:t>={</a:t>
            </a:r>
            <a:r>
              <a:rPr lang="en-IN" dirty="0" err="1"/>
              <a:t>handleClick</a:t>
            </a:r>
            <a:r>
              <a:rPr lang="en-IN" dirty="0"/>
              <a:t>}&gt;Click me&lt;/button&gt;;</a:t>
            </a:r>
          </a:p>
        </p:txBody>
      </p:sp>
    </p:spTree>
    <p:extLst>
      <p:ext uri="{BB962C8B-B14F-4D97-AF65-F5344CB8AC3E}">
        <p14:creationId xmlns:p14="http://schemas.microsoft.com/office/powerpoint/2010/main" val="320773319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5</a:t>
            </a:fld>
            <a:endParaRPr lang="en-US"/>
          </a:p>
        </p:txBody>
      </p:sp>
      <p:sp>
        <p:nvSpPr>
          <p:cNvPr id="5" name="Title 4"/>
          <p:cNvSpPr>
            <a:spLocks noGrp="1"/>
          </p:cNvSpPr>
          <p:nvPr>
            <p:ph type="title"/>
          </p:nvPr>
        </p:nvSpPr>
        <p:spPr>
          <a:xfrm>
            <a:off x="191135" y="109220"/>
            <a:ext cx="7972425" cy="306705"/>
          </a:xfrm>
        </p:spPr>
        <p:txBody>
          <a:bodyPr wrap="square"/>
          <a:lstStyle/>
          <a:p>
            <a:r>
              <a:rPr lang="en-US" altLang="en-GB" sz="2000" dirty="0"/>
              <a:t>Web Development Using REACT</a:t>
            </a:r>
          </a:p>
        </p:txBody>
      </p:sp>
      <p:sp>
        <p:nvSpPr>
          <p:cNvPr id="3" name="TextBox 2">
            <a:extLst>
              <a:ext uri="{FF2B5EF4-FFF2-40B4-BE49-F238E27FC236}">
                <a16:creationId xmlns:a16="http://schemas.microsoft.com/office/drawing/2014/main" id="{EAB7E876-815F-7914-8367-5C09D3457EED}"/>
              </a:ext>
            </a:extLst>
          </p:cNvPr>
          <p:cNvSpPr txBox="1"/>
          <p:nvPr/>
        </p:nvSpPr>
        <p:spPr bwMode="auto">
          <a:xfrm>
            <a:off x="326570" y="597309"/>
            <a:ext cx="7836989" cy="1200329"/>
          </a:xfrm>
          <a:prstGeom prst="rect">
            <a:avLst/>
          </a:prstGeom>
          <a:noFill/>
          <a:ln w="19050" algn="ctr">
            <a:noFill/>
            <a:miter lim="800000"/>
          </a:ln>
        </p:spPr>
        <p:txBody>
          <a:bodyPr wrap="square">
            <a:spAutoFit/>
          </a:bodyPr>
          <a:lstStyle/>
          <a:p>
            <a:r>
              <a:rPr lang="en-US" b="1" dirty="0"/>
              <a:t>React Router</a:t>
            </a:r>
            <a:endParaRPr lang="en-US" dirty="0"/>
          </a:p>
          <a:p>
            <a:pPr>
              <a:buFont typeface="Arial" panose="020B0604020202020204" pitchFamily="34" charset="0"/>
              <a:buChar char="•"/>
            </a:pPr>
            <a:r>
              <a:rPr lang="en-US" dirty="0"/>
              <a:t>For building </a:t>
            </a:r>
            <a:r>
              <a:rPr lang="en-US" b="1" dirty="0"/>
              <a:t>single-page applications (SPAs)</a:t>
            </a:r>
            <a:r>
              <a:rPr lang="en-US" dirty="0"/>
              <a:t>, React Router allows you to navigate between different views or pages without refreshing the whole page.</a:t>
            </a:r>
          </a:p>
        </p:txBody>
      </p:sp>
      <p:sp>
        <p:nvSpPr>
          <p:cNvPr id="6" name="Rectangle 1">
            <a:extLst>
              <a:ext uri="{FF2B5EF4-FFF2-40B4-BE49-F238E27FC236}">
                <a16:creationId xmlns:a16="http://schemas.microsoft.com/office/drawing/2014/main" id="{5D50775C-066D-52AE-FA51-55303B0D581D}"/>
              </a:ext>
            </a:extLst>
          </p:cNvPr>
          <p:cNvSpPr>
            <a:spLocks noChangeArrowheads="1"/>
          </p:cNvSpPr>
          <p:nvPr/>
        </p:nvSpPr>
        <p:spPr bwMode="auto">
          <a:xfrm>
            <a:off x="329742" y="1730036"/>
            <a:ext cx="769521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Component Lifecycle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 class components, there are lifecycle methods like </a:t>
            </a:r>
            <a:r>
              <a:rPr lang="en-US" altLang="en-US" dirty="0" err="1">
                <a:latin typeface="Arial" panose="020B0604020202020204" pitchFamily="34" charset="0"/>
              </a:rPr>
              <a:t>componentDidMount</a:t>
            </a:r>
            <a:r>
              <a:rPr lang="en-US" altLang="en-US" dirty="0">
                <a:latin typeface="Arial" panose="020B0604020202020204" pitchFamily="34" charset="0"/>
              </a:rPr>
              <a:t>, </a:t>
            </a:r>
            <a:r>
              <a:rPr lang="en-US" altLang="en-US" dirty="0" err="1">
                <a:latin typeface="Arial" panose="020B0604020202020204" pitchFamily="34" charset="0"/>
              </a:rPr>
              <a:t>componentDidUpdate</a:t>
            </a:r>
            <a:r>
              <a:rPr lang="en-US" altLang="en-US" dirty="0">
                <a:latin typeface="Arial" panose="020B0604020202020204" pitchFamily="34" charset="0"/>
              </a:rPr>
              <a:t>, and </a:t>
            </a:r>
            <a:r>
              <a:rPr lang="en-US" altLang="en-US" dirty="0" err="1">
                <a:latin typeface="Arial" panose="020B0604020202020204" pitchFamily="34" charset="0"/>
              </a:rPr>
              <a:t>componentWillUnmount</a:t>
            </a:r>
            <a:r>
              <a:rPr lang="en-US" altLang="en-US" dirty="0">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 functional components, the </a:t>
            </a:r>
            <a:r>
              <a:rPr lang="en-US" altLang="en-US" dirty="0" err="1">
                <a:latin typeface="Arial" panose="020B0604020202020204" pitchFamily="34" charset="0"/>
              </a:rPr>
              <a:t>useEffect</a:t>
            </a:r>
            <a:r>
              <a:rPr lang="en-US" altLang="en-US" dirty="0">
                <a:latin typeface="Arial" panose="020B0604020202020204" pitchFamily="34" charset="0"/>
              </a:rPr>
              <a:t> hook is used to handle side effects (e.g., data fetching, subscription to external services).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1144612-07A8-9266-3DD8-C252263B5FAE}"/>
              </a:ext>
            </a:extLst>
          </p:cNvPr>
          <p:cNvSpPr txBox="1"/>
          <p:nvPr/>
        </p:nvSpPr>
        <p:spPr bwMode="auto">
          <a:xfrm>
            <a:off x="409698" y="3106858"/>
            <a:ext cx="7972424" cy="1200329"/>
          </a:xfrm>
          <a:prstGeom prst="rect">
            <a:avLst/>
          </a:prstGeom>
          <a:noFill/>
          <a:ln w="19050" algn="ctr">
            <a:noFill/>
            <a:miter lim="800000"/>
          </a:ln>
        </p:spPr>
        <p:txBody>
          <a:bodyPr wrap="square">
            <a:spAutoFit/>
          </a:bodyPr>
          <a:lstStyle/>
          <a:p>
            <a:r>
              <a:rPr lang="en-US" b="1" dirty="0"/>
              <a:t>State Management</a:t>
            </a:r>
            <a:endParaRPr lang="en-US" dirty="0"/>
          </a:p>
          <a:p>
            <a:pPr>
              <a:buFont typeface="Arial" panose="020B0604020202020204" pitchFamily="34" charset="0"/>
              <a:buChar char="•"/>
            </a:pPr>
            <a:r>
              <a:rPr lang="en-US" dirty="0"/>
              <a:t>As applications grow larger, managing state across multiple components becomes more complex. Tools like </a:t>
            </a:r>
            <a:r>
              <a:rPr lang="en-US" b="1" dirty="0"/>
              <a:t>Redux</a:t>
            </a:r>
            <a:r>
              <a:rPr lang="en-US" dirty="0"/>
              <a:t>, </a:t>
            </a:r>
            <a:r>
              <a:rPr lang="en-US" b="1" dirty="0"/>
              <a:t>Context API</a:t>
            </a:r>
            <a:r>
              <a:rPr lang="en-US" dirty="0"/>
              <a:t>, or </a:t>
            </a:r>
            <a:r>
              <a:rPr lang="en-US" b="1" dirty="0"/>
              <a:t>Recoil</a:t>
            </a:r>
            <a:r>
              <a:rPr lang="en-US" dirty="0"/>
              <a:t> are used for managing state at a global level.</a:t>
            </a:r>
          </a:p>
        </p:txBody>
      </p:sp>
    </p:spTree>
    <p:extLst>
      <p:ext uri="{BB962C8B-B14F-4D97-AF65-F5344CB8AC3E}">
        <p14:creationId xmlns:p14="http://schemas.microsoft.com/office/powerpoint/2010/main" val="28558584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6</a:t>
            </a:fld>
            <a:endParaRPr lang="en-US"/>
          </a:p>
        </p:txBody>
      </p:sp>
      <p:sp>
        <p:nvSpPr>
          <p:cNvPr id="5" name="Title 4"/>
          <p:cNvSpPr>
            <a:spLocks noGrp="1"/>
          </p:cNvSpPr>
          <p:nvPr>
            <p:ph type="title"/>
          </p:nvPr>
        </p:nvSpPr>
        <p:spPr>
          <a:xfrm>
            <a:off x="191135" y="109220"/>
            <a:ext cx="7972425" cy="306705"/>
          </a:xfrm>
        </p:spPr>
        <p:txBody>
          <a:bodyPr wrap="square"/>
          <a:lstStyle/>
          <a:p>
            <a:r>
              <a:rPr lang="en-US" altLang="en-GB" sz="2000" dirty="0"/>
              <a:t>Web Development Using REACT</a:t>
            </a:r>
          </a:p>
        </p:txBody>
      </p:sp>
      <p:sp>
        <p:nvSpPr>
          <p:cNvPr id="3" name="TextBox 2">
            <a:extLst>
              <a:ext uri="{FF2B5EF4-FFF2-40B4-BE49-F238E27FC236}">
                <a16:creationId xmlns:a16="http://schemas.microsoft.com/office/drawing/2014/main" id="{5DE247D5-880B-7370-E91B-85970DBCC58C}"/>
              </a:ext>
            </a:extLst>
          </p:cNvPr>
          <p:cNvSpPr txBox="1"/>
          <p:nvPr/>
        </p:nvSpPr>
        <p:spPr bwMode="auto">
          <a:xfrm>
            <a:off x="191135" y="504651"/>
            <a:ext cx="8097842" cy="923330"/>
          </a:xfrm>
          <a:prstGeom prst="rect">
            <a:avLst/>
          </a:prstGeom>
          <a:noFill/>
          <a:ln w="19050" algn="ctr">
            <a:noFill/>
            <a:miter lim="800000"/>
          </a:ln>
        </p:spPr>
        <p:txBody>
          <a:bodyPr wrap="square">
            <a:spAutoFit/>
          </a:bodyPr>
          <a:lstStyle/>
          <a:p>
            <a:r>
              <a:rPr lang="en-US" b="1" dirty="0"/>
              <a:t>Conditional Rendering</a:t>
            </a:r>
            <a:endParaRPr lang="en-US" dirty="0"/>
          </a:p>
          <a:p>
            <a:pPr>
              <a:buFont typeface="Arial" panose="020B0604020202020204" pitchFamily="34" charset="0"/>
              <a:buChar char="•"/>
            </a:pPr>
            <a:r>
              <a:rPr lang="en-US" dirty="0"/>
              <a:t>React allows conditional rendering, meaning you can display different content based on certain conditions, such as user authentication or data availability.</a:t>
            </a:r>
          </a:p>
        </p:txBody>
      </p:sp>
      <p:sp>
        <p:nvSpPr>
          <p:cNvPr id="7" name="TextBox 6">
            <a:extLst>
              <a:ext uri="{FF2B5EF4-FFF2-40B4-BE49-F238E27FC236}">
                <a16:creationId xmlns:a16="http://schemas.microsoft.com/office/drawing/2014/main" id="{6F551A38-1DAC-42A4-F11A-FCC21DC2B2B5}"/>
              </a:ext>
            </a:extLst>
          </p:cNvPr>
          <p:cNvSpPr txBox="1"/>
          <p:nvPr/>
        </p:nvSpPr>
        <p:spPr bwMode="auto">
          <a:xfrm>
            <a:off x="267759" y="1436956"/>
            <a:ext cx="7944593" cy="1754326"/>
          </a:xfrm>
          <a:prstGeom prst="rect">
            <a:avLst/>
          </a:prstGeom>
          <a:noFill/>
          <a:ln w="19050" algn="ctr">
            <a:noFill/>
            <a:miter lim="800000"/>
          </a:ln>
        </p:spPr>
        <p:txBody>
          <a:bodyPr wrap="square">
            <a:spAutoFit/>
          </a:bodyPr>
          <a:lstStyle/>
          <a:p>
            <a:r>
              <a:rPr lang="en-IN" dirty="0" err="1"/>
              <a:t>const</a:t>
            </a:r>
            <a:r>
              <a:rPr lang="en-IN" dirty="0"/>
              <a:t> </a:t>
            </a:r>
            <a:r>
              <a:rPr lang="en-IN" dirty="0" err="1"/>
              <a:t>UserProfile</a:t>
            </a:r>
            <a:r>
              <a:rPr lang="en-IN" dirty="0"/>
              <a:t> = ({ user }) =&gt; {</a:t>
            </a:r>
          </a:p>
          <a:p>
            <a:r>
              <a:rPr lang="en-IN" dirty="0"/>
              <a:t>  if (!user) {</a:t>
            </a:r>
          </a:p>
          <a:p>
            <a:r>
              <a:rPr lang="en-IN" dirty="0"/>
              <a:t>    return &lt;p&gt;Loading...&lt;/p&gt;;</a:t>
            </a:r>
          </a:p>
          <a:p>
            <a:r>
              <a:rPr lang="en-IN" dirty="0"/>
              <a:t>  }</a:t>
            </a:r>
          </a:p>
          <a:p>
            <a:r>
              <a:rPr lang="en-IN" dirty="0"/>
              <a:t>  return &lt;h1&gt;Welcome, {user.name}!&lt;/h1&gt;;</a:t>
            </a:r>
          </a:p>
          <a:p>
            <a:r>
              <a:rPr lang="en-IN" dirty="0"/>
              <a:t>};</a:t>
            </a:r>
          </a:p>
        </p:txBody>
      </p:sp>
      <p:sp>
        <p:nvSpPr>
          <p:cNvPr id="8" name="Rectangle 1">
            <a:extLst>
              <a:ext uri="{FF2B5EF4-FFF2-40B4-BE49-F238E27FC236}">
                <a16:creationId xmlns:a16="http://schemas.microsoft.com/office/drawing/2014/main" id="{41B90B41-CFF0-78CA-EAD1-5264985A6EB8}"/>
              </a:ext>
            </a:extLst>
          </p:cNvPr>
          <p:cNvSpPr>
            <a:spLocks noChangeArrowheads="1"/>
          </p:cNvSpPr>
          <p:nvPr/>
        </p:nvSpPr>
        <p:spPr bwMode="auto">
          <a:xfrm>
            <a:off x="638500" y="2973675"/>
            <a:ext cx="743395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Styling in React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You can style your React components in various ways: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Inline styling</a:t>
            </a:r>
            <a:r>
              <a:rPr kumimoji="0" lang="en-US" altLang="en-US" sz="1800" b="0" i="0" u="none" strike="noStrike" cap="none" normalizeH="0" baseline="0" dirty="0">
                <a:ln>
                  <a:noFill/>
                </a:ln>
                <a:solidFill>
                  <a:schemeClr val="tx1"/>
                </a:solidFill>
                <a:effectLst/>
                <a:latin typeface="Arial" panose="020B0604020202020204" pitchFamily="34" charset="0"/>
              </a:rPr>
              <a:t> using the </a:t>
            </a:r>
            <a:r>
              <a:rPr kumimoji="0" lang="en-US" altLang="en-US" sz="1000" b="0" i="0" u="none" strike="noStrike" cap="none" normalizeH="0" baseline="0" dirty="0">
                <a:ln>
                  <a:noFill/>
                </a:ln>
                <a:solidFill>
                  <a:schemeClr val="tx1"/>
                </a:solidFill>
                <a:effectLst/>
                <a:latin typeface="Arial Unicode MS"/>
              </a:rPr>
              <a:t>style</a:t>
            </a:r>
            <a:r>
              <a:rPr kumimoji="0" lang="en-US" altLang="en-US" sz="800" b="0" i="0" u="none" strike="noStrike" cap="none" normalizeH="0" baseline="0" dirty="0">
                <a:ln>
                  <a:noFill/>
                </a:ln>
                <a:solidFill>
                  <a:schemeClr val="tx1"/>
                </a:solidFill>
                <a:effectLst/>
              </a:rPr>
              <a:t> attribute.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CSS modules</a:t>
            </a:r>
            <a:r>
              <a:rPr kumimoji="0" lang="en-US" altLang="en-US" sz="1800" b="0" i="0" u="none" strike="noStrike" cap="none" normalizeH="0" baseline="0" dirty="0">
                <a:ln>
                  <a:noFill/>
                </a:ln>
                <a:solidFill>
                  <a:schemeClr val="tx1"/>
                </a:solidFill>
                <a:effectLst/>
                <a:latin typeface="Arial" panose="020B0604020202020204" pitchFamily="34" charset="0"/>
              </a:rPr>
              <a:t> for scoped styles.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Styled-components</a:t>
            </a:r>
            <a:r>
              <a:rPr kumimoji="0" lang="en-US" altLang="en-US" sz="1800" b="0" i="0" u="none" strike="noStrike" cap="none" normalizeH="0" baseline="0" dirty="0">
                <a:ln>
                  <a:noFill/>
                </a:ln>
                <a:solidFill>
                  <a:schemeClr val="tx1"/>
                </a:solidFill>
                <a:effectLst/>
                <a:latin typeface="Arial" panose="020B0604020202020204" pitchFamily="34" charset="0"/>
              </a:rPr>
              <a:t> for writing actual CSS in JavaScript.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External CSS frameworks like </a:t>
            </a:r>
            <a:r>
              <a:rPr kumimoji="0" lang="en-US" altLang="en-US" sz="1800" b="1" i="0" u="none" strike="noStrike" cap="none" normalizeH="0" baseline="0" dirty="0">
                <a:ln>
                  <a:noFill/>
                </a:ln>
                <a:solidFill>
                  <a:schemeClr val="tx1"/>
                </a:solidFill>
                <a:effectLst/>
                <a:latin typeface="Arial" panose="020B0604020202020204" pitchFamily="34" charset="0"/>
              </a:rPr>
              <a:t>Bootstrap</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Material UI</a:t>
            </a:r>
            <a:r>
              <a:rPr kumimoji="0" lang="en-US" altLang="en-US" sz="1800" b="0" i="0" u="none" strike="noStrike" cap="none" normalizeH="0" baseline="0" dirty="0">
                <a:ln>
                  <a:noFill/>
                </a:ln>
                <a:solidFill>
                  <a:schemeClr val="tx1"/>
                </a:solidFill>
                <a:effectLst/>
                <a:latin typeface="Arial" panose="020B0604020202020204" pitchFamily="34" charset="0"/>
              </a:rPr>
              <a:t>, or </a:t>
            </a:r>
            <a:r>
              <a:rPr kumimoji="0" lang="en-US" altLang="en-US" sz="1800" b="1" i="0" u="none" strike="noStrike" cap="none" normalizeH="0" baseline="0" dirty="0">
                <a:ln>
                  <a:noFill/>
                </a:ln>
                <a:solidFill>
                  <a:schemeClr val="tx1"/>
                </a:solidFill>
                <a:effectLst/>
                <a:latin typeface="Arial" panose="020B0604020202020204" pitchFamily="34" charset="0"/>
              </a:rPr>
              <a:t>CSS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460791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7</a:t>
            </a:fld>
            <a:endParaRPr lang="en-US"/>
          </a:p>
        </p:txBody>
      </p:sp>
      <p:sp>
        <p:nvSpPr>
          <p:cNvPr id="6" name="Text Box 5"/>
          <p:cNvSpPr txBox="1"/>
          <p:nvPr/>
        </p:nvSpPr>
        <p:spPr>
          <a:xfrm>
            <a:off x="508635" y="642620"/>
            <a:ext cx="7943215" cy="2101850"/>
          </a:xfrm>
          <a:prstGeom prst="rect">
            <a:avLst/>
          </a:prstGeom>
        </p:spPr>
        <p:txBody>
          <a:bodyPr wrap="square">
            <a:noAutofit/>
          </a:bodyPr>
          <a:lstStyle/>
          <a:p>
            <a:pPr fontAlgn="base">
              <a:spcBef>
                <a:spcPts val="1400"/>
              </a:spcBef>
              <a:spcAft>
                <a:spcPts val="400"/>
              </a:spcAft>
            </a:pPr>
            <a:endParaRPr sz="1600" b="0" i="0">
              <a:solidFill>
                <a:srgbClr val="000000"/>
              </a:solidFill>
              <a:latin typeface="Arial" panose="020B0604020202020204"/>
              <a:ea typeface="Arial" panose="020B0604020202020204"/>
            </a:endParaRPr>
          </a:p>
        </p:txBody>
      </p:sp>
      <p:sp>
        <p:nvSpPr>
          <p:cNvPr id="7" name="Text Box 6"/>
          <p:cNvSpPr txBox="1"/>
          <p:nvPr/>
        </p:nvSpPr>
        <p:spPr>
          <a:xfrm>
            <a:off x="600710" y="1653540"/>
            <a:ext cx="7943215" cy="2101850"/>
          </a:xfrm>
          <a:prstGeom prst="rect">
            <a:avLst/>
          </a:prstGeom>
        </p:spPr>
        <p:txBody>
          <a:bodyPr wrap="square">
            <a:noAutofit/>
          </a:bodyPr>
          <a:lstStyle/>
          <a:p>
            <a:pPr marL="457200" lvl="1" indent="457200" fontAlgn="base">
              <a:spcBef>
                <a:spcPts val="1400"/>
              </a:spcBef>
              <a:spcAft>
                <a:spcPts val="400"/>
              </a:spcAft>
            </a:pPr>
            <a:r>
              <a:rPr lang="en-GB" sz="5400" b="0" i="0">
                <a:solidFill>
                  <a:srgbClr val="000000"/>
                </a:solidFill>
                <a:latin typeface="Arial" panose="020B0604020202020204"/>
                <a:ea typeface="Arial" panose="020B0604020202020204"/>
              </a:rPr>
              <a:t>Thank You</a:t>
            </a:r>
          </a:p>
        </p:txBody>
      </p:sp>
    </p:spTree>
  </p:cSld>
  <p:clrMapOvr>
    <a:masterClrMapping/>
  </p:clrMapOvr>
  <p:transition>
    <p:fade/>
  </p:transition>
</p:sld>
</file>

<file path=ppt/theme/theme1.xml><?xml version="1.0" encoding="utf-8"?>
<a:theme xmlns:a="http://schemas.openxmlformats.org/drawingml/2006/main" name="MC Powerpoint Template">
  <a:themeElements>
    <a:clrScheme name="Custom 1">
      <a:dk1>
        <a:srgbClr val="005094"/>
      </a:dk1>
      <a:lt1>
        <a:srgbClr val="FFFFFF"/>
      </a:lt1>
      <a:dk2>
        <a:srgbClr val="FFFFFF"/>
      </a:dk2>
      <a:lt2>
        <a:srgbClr val="FFFFFF"/>
      </a:lt2>
      <a:accent1>
        <a:srgbClr val="005094"/>
      </a:accent1>
      <a:accent2>
        <a:srgbClr val="525252"/>
      </a:accent2>
      <a:accent3>
        <a:srgbClr val="525252"/>
      </a:accent3>
      <a:accent4>
        <a:srgbClr val="005094"/>
      </a:accent4>
      <a:accent5>
        <a:srgbClr val="525252"/>
      </a:accent5>
      <a:accent6>
        <a:srgbClr val="005094"/>
      </a:accent6>
      <a:hlink>
        <a:srgbClr val="525252"/>
      </a:hlink>
      <a:folHlink>
        <a:srgbClr val="005094"/>
      </a:folHlink>
    </a:clrScheme>
    <a:fontScheme name="Montgomery Colleg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51237F"/>
        </a:solidFill>
        <a:ln w="19050" algn="ctr">
          <a:noFill/>
          <a:miter lim="800000"/>
        </a:ln>
      </a:spPr>
      <a:bodyPr wrap="none" rtlCol="0" anchor="ctr"/>
      <a:lstStyle>
        <a:defPPr algn="ctr">
          <a:lnSpc>
            <a:spcPct val="90000"/>
          </a:lnSpc>
          <a:defRPr sz="1600" b="1" dirty="0" err="1" smtClean="0">
            <a:solidFill>
              <a:schemeClr val="bg1"/>
            </a:solidFill>
            <a:latin typeface="+mj-lt"/>
          </a:defRPr>
        </a:defPPr>
      </a:lst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19050" algn="ctr">
          <a:noFill/>
          <a:miter lim="800000"/>
        </a:ln>
      </a:spPr>
      <a:bodyPr wrap="square" lIns="0" tIns="0" rIns="0" bIns="0" rtlCol="0">
        <a:spAutoFit/>
      </a:bodyPr>
      <a:lstStyle>
        <a:defPPr>
          <a:defRPr sz="20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652</Words>
  <Application>Microsoft Office PowerPoint</Application>
  <PresentationFormat>On-screen Show (16:9)</PresentationFormat>
  <Paragraphs>69</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Garamond</vt:lpstr>
      <vt:lpstr>Wingdings</vt:lpstr>
      <vt:lpstr>Arial</vt:lpstr>
      <vt:lpstr>Arial Unicode MS</vt:lpstr>
      <vt:lpstr>MC Powerpoint Template</vt:lpstr>
      <vt:lpstr>Course Title - Web System Engineering</vt:lpstr>
      <vt:lpstr>Web Development Using REACT</vt:lpstr>
      <vt:lpstr>Web Development Using REACT</vt:lpstr>
      <vt:lpstr>Web Development Using REACT</vt:lpstr>
      <vt:lpstr>Web Development Using REACT</vt:lpstr>
      <vt:lpstr>Web Development Using REACT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38</cp:revision>
  <dcterms:created xsi:type="dcterms:W3CDTF">2016-09-09T13:34:00Z</dcterms:created>
  <dcterms:modified xsi:type="dcterms:W3CDTF">2025-03-27T04:16:08Z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D95B65F074AD4E85B2860DB43E05214E_12</vt:lpwstr>
  </property>
  <property fmtid="{D5CDD505-2E9C-101B-9397-08002B2CF9AE}" pid="3" name="KSOProductBuildVer">
    <vt:lpwstr>2057-12.2.0.20326</vt:lpwstr>
  </property>
</Properties>
</file>