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91" r:id="rId2"/>
    <p:sldId id="544" r:id="rId3"/>
    <p:sldId id="744" r:id="rId4"/>
    <p:sldId id="745" r:id="rId5"/>
    <p:sldId id="746" r:id="rId6"/>
    <p:sldId id="748" r:id="rId7"/>
    <p:sldId id="747" r:id="rId8"/>
    <p:sldId id="749" r:id="rId9"/>
    <p:sldId id="750" r:id="rId10"/>
    <p:sldId id="743" r:id="rId11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4"/>
      <p:bold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45" userDrawn="1">
          <p15:clr>
            <a:srgbClr val="A4A3A4"/>
          </p15:clr>
        </p15:guide>
        <p15:guide id="3" orient="horz" pos="2862" userDrawn="1">
          <p15:clr>
            <a:srgbClr val="A4A3A4"/>
          </p15:clr>
        </p15:guide>
        <p15:guide id="4" orient="horz" pos="394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02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28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5" d="100"/>
          <a:sy n="85" d="100"/>
        </p:scale>
        <p:origin x="906" y="84"/>
      </p:cViewPr>
      <p:guideLst>
        <p:guide orient="horz" pos="345"/>
        <p:guide orient="horz" pos="2862"/>
        <p:guide orient="horz" pos="394"/>
        <p:guide pos="584"/>
        <p:guide pos="5235"/>
        <p:guide pos="2902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6"/>
        <p:guide orient="horz" pos="5484"/>
        <p:guide orient="horz" pos="5773"/>
        <p:guide pos="328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altLang="en-GB" sz="1800" b="1" dirty="0">
                <a:solidFill>
                  <a:srgbClr val="0070C0"/>
                </a:solidFill>
              </a:rPr>
              <a:t>Introduction to client-side routing using React Router</a:t>
            </a: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##/03/2025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0710" y="16535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B0D61-A017-4F1E-2E68-356650A79D33}"/>
              </a:ext>
            </a:extLst>
          </p:cNvPr>
          <p:cNvSpPr txBox="1"/>
          <p:nvPr/>
        </p:nvSpPr>
        <p:spPr bwMode="auto">
          <a:xfrm>
            <a:off x="191135" y="893050"/>
            <a:ext cx="7891709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Client-side routing is a key concept in modern web development, where we handle navigation and URL changes without having to reload the entire page.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E721E-75A8-1E1A-36FD-AF92AAF7F7DA}"/>
              </a:ext>
            </a:extLst>
          </p:cNvPr>
          <p:cNvSpPr txBox="1"/>
          <p:nvPr/>
        </p:nvSpPr>
        <p:spPr bwMode="auto">
          <a:xfrm>
            <a:off x="231033" y="2116583"/>
            <a:ext cx="8681934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What is React Router?</a:t>
            </a:r>
          </a:p>
          <a:p>
            <a:r>
              <a:rPr lang="en-US" dirty="0"/>
              <a:t>React Router is a routing library for React that enables you to manage navigation and views in a single-page application. Instead of loading new HTML pages from the server when a user clicks a link, React Router changes the view directly in the browser, updating the URL accordingly, but without a full page reload.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EE1E-0C82-5B17-5FC5-F148AE8B7FB0}"/>
              </a:ext>
            </a:extLst>
          </p:cNvPr>
          <p:cNvSpPr txBox="1"/>
          <p:nvPr/>
        </p:nvSpPr>
        <p:spPr>
          <a:xfrm>
            <a:off x="511276" y="1145285"/>
            <a:ext cx="848032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Introduction to client-side routing using React Router</a:t>
            </a:r>
            <a:r>
              <a:rPr lang="en-US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wouldn’t always “single page” app</a:t>
            </a:r>
          </a:p>
          <a:p>
            <a:endParaRPr lang="en-US" sz="3600" dirty="0"/>
          </a:p>
          <a:p>
            <a:r>
              <a:rPr lang="en-US" sz="2000" dirty="0"/>
              <a:t>EX: Facebook.com</a:t>
            </a:r>
          </a:p>
          <a:p>
            <a:r>
              <a:rPr lang="en-US" sz="2000" dirty="0"/>
              <a:t>Facebook.com/profile</a:t>
            </a:r>
          </a:p>
          <a:p>
            <a:r>
              <a:rPr lang="en-US" sz="2000" dirty="0"/>
              <a:t>Facebook.com/messages/12345</a:t>
            </a:r>
          </a:p>
          <a:p>
            <a:endParaRPr lang="en-US" sz="3600" dirty="0"/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6941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7D8BFAF-FDBA-3ACE-9475-D9CB6F0464AB}"/>
              </a:ext>
            </a:extLst>
          </p:cNvPr>
          <p:cNvSpPr txBox="1">
            <a:spLocks/>
          </p:cNvSpPr>
          <p:nvPr/>
        </p:nvSpPr>
        <p:spPr>
          <a:xfrm>
            <a:off x="266700" y="640645"/>
            <a:ext cx="8610600" cy="5791200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>
            <a:lvl1pPr marL="168275" indent="-1682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094"/>
              </a:buClr>
              <a:buFont typeface="Arial" panose="020B0604020202020204" pitchFamily="34" charset="0"/>
              <a:buChar char="•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742950" indent="-22733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094"/>
              </a:buClr>
              <a:buFont typeface="Arial" panose="020B0604020202020204" pitchFamily="34" charset="0"/>
              <a:buChar char="•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0287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094"/>
              </a:buClr>
              <a:buFont typeface="Arial" panose="020B0604020202020204" pitchFamily="34" charset="0"/>
              <a:buChar char="•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313180" indent="-22733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5094"/>
              </a:buClr>
              <a:buFont typeface="Arial" panose="020B0604020202020204" pitchFamily="34" charset="0"/>
              <a:buChar char="•"/>
              <a:defRPr lang="en-US" sz="18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2 Ways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router allows us to handle the user navigation (at client side ) from our react app.</a:t>
            </a:r>
          </a:p>
          <a:p>
            <a:pPr marL="342900" indent="-342900">
              <a:buFont typeface="+mj-lt"/>
              <a:buAutoNum type="arabicParenR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163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D7559-E273-47A3-EF9E-6497C868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/>
          <a:stretch/>
        </p:blipFill>
        <p:spPr>
          <a:xfrm>
            <a:off x="2031229" y="632377"/>
            <a:ext cx="4292236" cy="35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11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B5186-F445-0740-293E-D359048E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0" y="613799"/>
            <a:ext cx="6050844" cy="39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019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DAFC2-2D68-2BA6-44E5-A4F69BDA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8" y="903816"/>
            <a:ext cx="7078133" cy="33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59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12019-3790-A2F5-4CD2-9F216BEF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4" y="415925"/>
            <a:ext cx="6781825" cy="44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30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9AD6D-BE47-B7A2-CB12-058497B92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6666" b="12113"/>
          <a:stretch/>
        </p:blipFill>
        <p:spPr>
          <a:xfrm>
            <a:off x="598311" y="109220"/>
            <a:ext cx="6862953" cy="446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03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Garamond</vt:lpstr>
      <vt:lpstr>Wingdings</vt:lpstr>
      <vt:lpstr>MC Powerpoint Template</vt:lpstr>
      <vt:lpstr>Course Title - Web System Engineering</vt:lpstr>
      <vt:lpstr>Introduction to client-side routing using React Router</vt:lpstr>
      <vt:lpstr>Introduction to client-side routing using React Router</vt:lpstr>
      <vt:lpstr>Introduction to client-side routing using React Router</vt:lpstr>
      <vt:lpstr>Introduction to client-side routing using React Router</vt:lpstr>
      <vt:lpstr>Introduction to client-side routing using React Router</vt:lpstr>
      <vt:lpstr>Introduction to client-side routing using React Router</vt:lpstr>
      <vt:lpstr>Introduction to client-side routing using React Router</vt:lpstr>
      <vt:lpstr>Introduction to client-side routing using React Router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2016-09-09T13:34:00Z</dcterms:created>
  <dcterms:modified xsi:type="dcterms:W3CDTF">2025-03-26T04:49:50Z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