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491" r:id="rId2"/>
    <p:sldId id="760" r:id="rId3"/>
    <p:sldId id="761" r:id="rId4"/>
    <p:sldId id="762" r:id="rId5"/>
    <p:sldId id="743" r:id="rId6"/>
  </p:sldIdLst>
  <p:sldSz cx="9144000" cy="5143500" type="screen16x9"/>
  <p:notesSz cx="6858000" cy="9296400"/>
  <p:embeddedFontLst>
    <p:embeddedFont>
      <p:font typeface="Garamond" panose="02020404030301010803" pitchFamily="18" charset="0"/>
      <p:regular r:id="rId9"/>
      <p:bold r:id="rId10"/>
      <p:italic r:id="rId1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orient="horz" pos="380" userDrawn="1">
          <p15:clr>
            <a:srgbClr val="A4A3A4"/>
          </p15:clr>
        </p15:guide>
        <p15:guide id="3" orient="horz" pos="2886" userDrawn="1">
          <p15:clr>
            <a:srgbClr val="A4A3A4"/>
          </p15:clr>
        </p15:guide>
        <p15:guide id="5" pos="584" userDrawn="1">
          <p15:clr>
            <a:srgbClr val="A4A3A4"/>
          </p15:clr>
        </p15:guide>
        <p15:guide id="6" pos="5235" userDrawn="1">
          <p15:clr>
            <a:srgbClr val="A4A3A4"/>
          </p15:clr>
        </p15:guide>
        <p15:guide id="7" pos="2926" userDrawn="1">
          <p15:clr>
            <a:srgbClr val="A4A3A4"/>
          </p15:clr>
        </p15:guide>
        <p15:guide id="8" pos="5142" userDrawn="1">
          <p15:clr>
            <a:srgbClr val="A4A3A4"/>
          </p15:clr>
        </p15:guide>
        <p15:guide id="9" pos="65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689">
          <p15:clr>
            <a:srgbClr val="A4A3A4"/>
          </p15:clr>
        </p15:guide>
        <p15:guide id="2" orient="horz" pos="5484">
          <p15:clr>
            <a:srgbClr val="A4A3A4"/>
          </p15:clr>
        </p15:guide>
        <p15:guide id="3" orient="horz" pos="5773">
          <p15:clr>
            <a:srgbClr val="A4A3A4"/>
          </p15:clr>
        </p15:guide>
        <p15:guide id="4" pos="306">
          <p15:clr>
            <a:srgbClr val="A4A3A4"/>
          </p15:clr>
        </p15:guide>
        <p15:guide id="5" pos="403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5094"/>
    <a:srgbClr val="004170"/>
    <a:srgbClr val="959596"/>
    <a:srgbClr val="F0F1F1"/>
    <a:srgbClr val="004670"/>
    <a:srgbClr val="00468C"/>
    <a:srgbClr val="004D8E"/>
    <a:srgbClr val="145094"/>
    <a:srgbClr val="005100"/>
    <a:srgbClr val="3A19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5" autoAdjust="0"/>
    <p:restoredTop sz="89011" autoAdjust="0"/>
  </p:normalViewPr>
  <p:slideViewPr>
    <p:cSldViewPr snapToGrid="0" showGuides="1">
      <p:cViewPr varScale="1">
        <p:scale>
          <a:sx n="85" d="100"/>
          <a:sy n="85" d="100"/>
        </p:scale>
        <p:origin x="906" y="84"/>
      </p:cViewPr>
      <p:guideLst>
        <p:guide orient="horz" pos="380"/>
        <p:guide orient="horz" pos="2886"/>
        <p:guide pos="584"/>
        <p:guide pos="5235"/>
        <p:guide pos="2926"/>
        <p:guide pos="5142"/>
        <p:guide pos="65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1" d="100"/>
        <a:sy n="71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-3894" y="-96"/>
      </p:cViewPr>
      <p:guideLst>
        <p:guide orient="horz" pos="2689"/>
        <p:guide orient="horz" pos="5484"/>
        <p:guide orient="horz" pos="5773"/>
        <p:guide pos="306"/>
        <p:guide pos="403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12750" y="400050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>
          <a:xfrm>
            <a:off x="685800" y="4416425"/>
            <a:ext cx="548640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114300" indent="-114300" algn="l" defTabSz="914400" rtl="0" eaLnBrk="1" latinLnBrk="0" hangingPunct="1">
      <a:spcBef>
        <a:spcPts val="800"/>
      </a:spcBef>
      <a:buFont typeface="Arial" panose="020B0604020202020204" pitchFamily="34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285750" indent="-113030" algn="l" defTabSz="914400" rtl="0" eaLnBrk="1" latinLnBrk="0" hangingPunct="1">
      <a:spcBef>
        <a:spcPts val="200"/>
      </a:spcBef>
      <a:buFont typeface="Arial" panose="020B0604020202020204" pitchFamily="34" charset="0"/>
      <a:buChar char="•"/>
      <a:defRPr sz="11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403225" indent="-117475" algn="l" defTabSz="914400" rtl="0" eaLnBrk="1" latinLnBrk="0" hangingPunct="1">
      <a:spcBef>
        <a:spcPts val="200"/>
      </a:spcBef>
      <a:buFont typeface="Arial" panose="020B0604020202020204" pitchFamily="34" charset="0"/>
      <a:buChar char="•"/>
      <a:defRPr sz="105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570230" indent="-113030" algn="l" defTabSz="914400" rtl="0" eaLnBrk="1" latinLnBrk="0" hangingPunct="1">
      <a:spcBef>
        <a:spcPts val="200"/>
      </a:spcBef>
      <a:buFont typeface="Arial" panose="020B0604020202020204" pitchFamily="34" charset="0"/>
      <a:buChar char="•"/>
      <a:defRPr sz="105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457200" indent="114300" algn="l" defTabSz="914400" rtl="0" eaLnBrk="1" latinLnBrk="0" hangingPunct="1">
      <a:buFont typeface="Arial" panose="020B0604020202020204" pitchFamily="34" charset="0"/>
      <a:buChar char="•"/>
      <a:defRPr sz="1050" kern="1200">
        <a:solidFill>
          <a:schemeClr val="tx1"/>
        </a:solidFill>
        <a:latin typeface="+mn-lt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12750" y="400050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gradFill flip="none" rotWithShape="1">
          <a:gsLst>
            <a:gs pos="0">
              <a:srgbClr val="F1F2F2"/>
            </a:gs>
            <a:gs pos="100000">
              <a:srgbClr val="EBEBEC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 bwMode="auto">
          <a:xfrm>
            <a:off x="0" y="0"/>
            <a:ext cx="9143999" cy="1718222"/>
          </a:xfrm>
          <a:prstGeom prst="rect">
            <a:avLst/>
          </a:prstGeom>
          <a:gradFill flip="none" rotWithShape="1">
            <a:gsLst>
              <a:gs pos="0">
                <a:srgbClr val="004170"/>
              </a:gs>
              <a:gs pos="50000">
                <a:srgbClr val="005094"/>
              </a:gs>
              <a:gs pos="100000">
                <a:srgbClr val="004170"/>
              </a:gs>
            </a:gsLst>
            <a:path path="circle">
              <a:fillToRect l="100000" t="100000"/>
            </a:path>
            <a:tileRect r="-100000" b="-100000"/>
          </a:gradFill>
          <a:ln w="19050" algn="ctr">
            <a:noFill/>
            <a:miter lim="800000"/>
          </a:ln>
        </p:spPr>
        <p:txBody>
          <a:bodyPr wrap="none" rtlCol="0" anchor="ctr"/>
          <a:lstStyle/>
          <a:p>
            <a:pPr algn="ctr">
              <a:lnSpc>
                <a:spcPct val="90000"/>
              </a:lnSpc>
            </a:pPr>
            <a:endParaRPr lang="en-US" sz="1600" b="1" dirty="0" err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35" name="Title 34"/>
          <p:cNvSpPr>
            <a:spLocks noGrp="1"/>
          </p:cNvSpPr>
          <p:nvPr>
            <p:ph type="title" hasCustomPrompt="1"/>
          </p:nvPr>
        </p:nvSpPr>
        <p:spPr>
          <a:xfrm>
            <a:off x="1039439" y="2180420"/>
            <a:ext cx="7069512" cy="517065"/>
          </a:xfrm>
        </p:spPr>
        <p:txBody>
          <a:bodyPr vert="horz" wrap="square" lIns="0" tIns="0" rIns="0" bIns="45720" rtlCol="0" anchor="b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kumimoji="0" lang="en-US" sz="3400" b="0" i="0" u="none" strike="noStrike" kern="1200" cap="none" spc="0" normalizeH="0" baseline="0" noProof="0">
                <a:ln>
                  <a:noFill/>
                </a:ln>
                <a:solidFill>
                  <a:srgbClr val="004170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dirty="0"/>
              <a:t>Presentation Title Here</a:t>
            </a:r>
          </a:p>
        </p:txBody>
      </p:sp>
      <p:sp>
        <p:nvSpPr>
          <p:cNvPr id="3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039438" y="2685678"/>
            <a:ext cx="7069512" cy="380873"/>
          </a:xfrm>
        </p:spPr>
        <p:txBody>
          <a:bodyPr anchor="t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2600" i="0" spc="0" baseline="0">
                <a:solidFill>
                  <a:srgbClr val="525252"/>
                </a:solidFill>
                <a:latin typeface="+mj-lt"/>
                <a:ea typeface="Roboto" panose="02000000000000000000" pitchFamily="2" charset="0"/>
                <a:cs typeface="Roboto" panose="02000000000000000000" pitchFamily="2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75000"/>
              </a:lnSpc>
              <a:spcBef>
                <a:spcPts val="1400"/>
              </a:spcBef>
              <a:buFont typeface="Arial" panose="020B0604020202020204" pitchFamily="34" charset="0"/>
              <a:buNone/>
            </a:pPr>
            <a:r>
              <a:rPr lang="en-US" dirty="0"/>
              <a:t>Subtitle Title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036637" y="3311968"/>
            <a:ext cx="7072313" cy="872001"/>
          </a:xfrm>
        </p:spPr>
        <p:txBody>
          <a:bodyPr vert="horz" wrap="square" lIns="0" tIns="0" rIns="0" bIns="45720" rtlCol="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lang="en-US" sz="1800" i="0" baseline="0" dirty="0" smtClean="0">
                <a:solidFill>
                  <a:srgbClr val="525252"/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  <a:lvl2pPr>
              <a:defRPr lang="en-US" sz="1800" dirty="0" smtClean="0">
                <a:latin typeface="+mn-lt"/>
              </a:defRPr>
            </a:lvl2pPr>
            <a:lvl3pPr>
              <a:defRPr lang="en-US" sz="1800" dirty="0" smtClean="0">
                <a:latin typeface="+mn-lt"/>
              </a:defRPr>
            </a:lvl3pPr>
            <a:lvl4pPr>
              <a:defRPr lang="en-US" sz="1800" dirty="0" smtClean="0">
                <a:latin typeface="+mn-lt"/>
              </a:defRPr>
            </a:lvl4pPr>
            <a:lvl5pPr>
              <a:defRPr lang="en-US" sz="1800" dirty="0">
                <a:latin typeface="+mn-lt"/>
              </a:defRPr>
            </a:lvl5pPr>
          </a:lstStyle>
          <a:p>
            <a:pPr marL="0" lvl="0"/>
            <a:r>
              <a:rPr lang="en-US" dirty="0"/>
              <a:t>Presenter’s Name</a:t>
            </a:r>
          </a:p>
          <a:p>
            <a:pPr marL="0" lvl="0"/>
            <a:r>
              <a:rPr lang="en-US" dirty="0"/>
              <a:t>Department Name</a:t>
            </a:r>
          </a:p>
          <a:p>
            <a:pPr marL="0" lvl="0"/>
            <a:r>
              <a:rPr lang="en-US" dirty="0"/>
              <a:t>Presentation Date</a:t>
            </a:r>
          </a:p>
        </p:txBody>
      </p:sp>
      <p:pic>
        <p:nvPicPr>
          <p:cNvPr id="4" name="Picture 3" descr="A black and white sign with white text&#10;&#10;Description automatically generated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6637" y="552043"/>
            <a:ext cx="3535363" cy="814976"/>
          </a:xfrm>
          <a:prstGeom prst="rect">
            <a:avLst/>
          </a:prstGeom>
        </p:spPr>
      </p:pic>
      <p:sp>
        <p:nvSpPr>
          <p:cNvPr id="2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8466073" y="4817444"/>
            <a:ext cx="514350" cy="326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5094"/>
                </a:solidFill>
              </a:defRPr>
            </a:lvl1pPr>
          </a:lstStyle>
          <a:p>
            <a:fld id="{4B327F5A-7D8F-4012-9A1A-2197D74A174F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36639" y="998545"/>
            <a:ext cx="7072312" cy="2169825"/>
          </a:xfrm>
        </p:spPr>
        <p:txBody>
          <a:bodyPr vert="horz" wrap="square" lIns="91440" tIns="45720" rIns="91440" bIns="45720" rtlCol="0" anchor="b" anchorCtr="0">
            <a:spAutoFit/>
          </a:bodyPr>
          <a:lstStyle>
            <a:lvl1pPr marL="281305" indent="-91440">
              <a:lnSpc>
                <a:spcPct val="90000"/>
              </a:lnSpc>
              <a:defRPr lang="en-US" sz="3000" kern="2200" spc="0" baseline="0" dirty="0">
                <a:latin typeface="+mn-lt"/>
              </a:defRPr>
            </a:lvl1pPr>
          </a:lstStyle>
          <a:p>
            <a:pPr lvl="0"/>
            <a:r>
              <a:rPr lang="en-US" dirty="0"/>
              <a:t>“Lorem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, semper </a:t>
            </a:r>
            <a:r>
              <a:rPr lang="en-US" dirty="0" err="1"/>
              <a:t>odio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, </a:t>
            </a:r>
            <a:r>
              <a:rPr lang="en-US" dirty="0" err="1"/>
              <a:t>interdum</a:t>
            </a:r>
            <a:r>
              <a:rPr lang="en-US" dirty="0"/>
              <a:t>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Proin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ipsum mi, ac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amet</a:t>
            </a:r>
            <a:r>
              <a:rPr lang="en-US" dirty="0"/>
              <a:t> dolor.”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036637" y="3383309"/>
            <a:ext cx="7072313" cy="541425"/>
          </a:xfrm>
        </p:spPr>
        <p:txBody>
          <a:bodyPr vert="horz" wrap="square" lIns="91440" tIns="45720" rIns="91440" bIns="45720" rtlCol="0">
            <a:noAutofit/>
          </a:bodyPr>
          <a:lstStyle>
            <a:lvl1pPr marL="0" indent="0" algn="r">
              <a:spcBef>
                <a:spcPts val="300"/>
              </a:spcBef>
              <a:buNone/>
              <a:defRPr lang="en-US" sz="1800" baseline="0" dirty="0" smtClean="0">
                <a:solidFill>
                  <a:srgbClr val="525252"/>
                </a:solidFill>
                <a:latin typeface="+mn-lt"/>
              </a:defRPr>
            </a:lvl1pPr>
            <a:lvl2pPr marL="229870" indent="0">
              <a:buNone/>
              <a:defRPr lang="en-US" dirty="0" smtClean="0"/>
            </a:lvl2pPr>
            <a:lvl3pPr marL="515620" indent="0">
              <a:buNone/>
              <a:defRPr lang="en-US" dirty="0" smtClean="0"/>
            </a:lvl3pPr>
            <a:lvl4pPr marL="800100" indent="0">
              <a:buNone/>
              <a:defRPr lang="en-US" dirty="0" smtClean="0"/>
            </a:lvl4pPr>
            <a:lvl5pPr marL="1085850" indent="0">
              <a:buNone/>
              <a:defRPr lang="en-US" dirty="0"/>
            </a:lvl5pPr>
          </a:lstStyle>
          <a:p>
            <a:pPr lvl="0"/>
            <a:r>
              <a:rPr lang="en-US" dirty="0"/>
              <a:t>—Author’s Name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327F5A-7D8F-4012-9A1A-2197D74A174F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auto">
          <a:xfrm>
            <a:off x="0" y="0"/>
            <a:ext cx="9143999" cy="1955800"/>
          </a:xfrm>
          <a:prstGeom prst="rect">
            <a:avLst/>
          </a:prstGeom>
          <a:gradFill flip="none" rotWithShape="1">
            <a:gsLst>
              <a:gs pos="0">
                <a:srgbClr val="004170"/>
              </a:gs>
              <a:gs pos="50000">
                <a:srgbClr val="005094"/>
              </a:gs>
              <a:gs pos="100000">
                <a:srgbClr val="004170"/>
              </a:gs>
            </a:gsLst>
            <a:path path="circle">
              <a:fillToRect l="100000" t="100000"/>
            </a:path>
            <a:tileRect r="-100000" b="-100000"/>
          </a:gradFill>
          <a:ln w="19050" algn="ctr">
            <a:noFill/>
            <a:miter lim="800000"/>
          </a:ln>
        </p:spPr>
        <p:txBody>
          <a:bodyPr wrap="none" rtlCol="0" anchor="ctr"/>
          <a:lstStyle/>
          <a:p>
            <a:pPr algn="ctr">
              <a:lnSpc>
                <a:spcPct val="90000"/>
              </a:lnSpc>
            </a:pPr>
            <a:endParaRPr lang="en-US" sz="1600" b="1" dirty="0" err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1036637" y="2445200"/>
            <a:ext cx="6950076" cy="517065"/>
          </a:xfrm>
        </p:spPr>
        <p:txBody>
          <a:bodyPr/>
          <a:lstStyle>
            <a:lvl1pPr algn="l">
              <a:defRPr sz="3600">
                <a:solidFill>
                  <a:srgbClr val="005094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pic>
        <p:nvPicPr>
          <p:cNvPr id="2" name="Picture 1" descr="A black and white sign with white text&#10;&#10;Description automatically generated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6637" y="552043"/>
            <a:ext cx="3535363" cy="814976"/>
          </a:xfrm>
          <a:prstGeom prst="rect">
            <a:avLst/>
          </a:prstGeom>
        </p:spPr>
      </p:pic>
      <p:sp>
        <p:nvSpPr>
          <p:cNvPr id="3" name="Rectangle 2"/>
          <p:cNvSpPr/>
          <p:nvPr userDrawn="1"/>
        </p:nvSpPr>
        <p:spPr bwMode="auto">
          <a:xfrm>
            <a:off x="-2" y="4817444"/>
            <a:ext cx="9143999" cy="326056"/>
          </a:xfrm>
          <a:prstGeom prst="rect">
            <a:avLst/>
          </a:prstGeom>
          <a:gradFill flip="none" rotWithShape="1">
            <a:gsLst>
              <a:gs pos="0">
                <a:srgbClr val="005094"/>
              </a:gs>
              <a:gs pos="50000">
                <a:srgbClr val="005094"/>
              </a:gs>
              <a:gs pos="75000">
                <a:srgbClr val="3A195B"/>
              </a:gs>
            </a:gsLst>
            <a:path path="circle">
              <a:fillToRect l="100000" t="100000"/>
            </a:path>
            <a:tileRect r="-100000" b="-100000"/>
          </a:gradFill>
          <a:ln w="19050" algn="ctr">
            <a:noFill/>
            <a:miter lim="800000"/>
          </a:ln>
        </p:spPr>
        <p:txBody>
          <a:bodyPr wrap="none" rtlCol="0" anchor="ctr"/>
          <a:lstStyle/>
          <a:p>
            <a:pPr algn="l">
              <a:lnSpc>
                <a:spcPct val="90000"/>
              </a:lnSpc>
            </a:pPr>
            <a:endParaRPr lang="en-US" sz="1200" b="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327F5A-7D8F-4012-9A1A-2197D74A174F}" type="slidenum">
              <a:rPr lang="en-IN" smtClean="0"/>
              <a:t>‹#›</a:t>
            </a:fld>
            <a:endParaRPr lang="en-IN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</p:spPr>
        <p:txBody>
          <a:bodyPr/>
          <a:lstStyle/>
          <a:p>
            <a:fld id="{40809F3C-EB3C-498F-A7EF-0555AFEB2E5D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2F3F4-978A-4F22-8904-DD1959DE0D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 Onl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42762" y="224941"/>
            <a:ext cx="8349916" cy="507831"/>
          </a:xfrm>
        </p:spPr>
        <p:txBody>
          <a:bodyPr anchor="ctr"/>
          <a:lstStyle>
            <a:lvl1pPr algn="l">
              <a:lnSpc>
                <a:spcPct val="100000"/>
              </a:lnSpc>
              <a:defRPr>
                <a:solidFill>
                  <a:srgbClr val="005094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442762" y="1281272"/>
            <a:ext cx="8349916" cy="3329229"/>
          </a:xfrm>
        </p:spPr>
        <p:txBody>
          <a:bodyPr/>
          <a:lstStyle>
            <a:lvl1pPr marL="168275" indent="-168275">
              <a:buClr>
                <a:srgbClr val="005094"/>
              </a:buClr>
              <a:buFont typeface="Wingdings" panose="05000000000000000000" pitchFamily="2" charset="2"/>
              <a:buChar char="§"/>
              <a:defRPr lang="en-US" sz="2100" b="0" kern="1200" dirty="0">
                <a:solidFill>
                  <a:srgbClr val="525252"/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  <a:lvl2pPr marL="457200" indent="-227330">
              <a:buClr>
                <a:srgbClr val="005094"/>
              </a:buClr>
              <a:buFont typeface="Arial" panose="020B0604020202020204" pitchFamily="34" charset="0"/>
              <a:buChar char="•"/>
              <a:defRPr sz="2100"/>
            </a:lvl2pPr>
            <a:lvl3pPr marL="742950" indent="-227330">
              <a:buClr>
                <a:srgbClr val="005094"/>
              </a:buClr>
              <a:buFont typeface="Arial" panose="020B0604020202020204" pitchFamily="34" charset="0"/>
              <a:buChar char="•"/>
              <a:defRPr sz="2100"/>
            </a:lvl3pPr>
            <a:lvl4pPr marL="1028700" indent="-228600">
              <a:buClr>
                <a:srgbClr val="005094"/>
              </a:buClr>
              <a:buFont typeface="Arial" panose="020B0604020202020204" pitchFamily="34" charset="0"/>
              <a:buChar char="•"/>
              <a:defRPr sz="2100"/>
            </a:lvl4pPr>
            <a:lvl5pPr marL="1313180" indent="-227330">
              <a:buClr>
                <a:srgbClr val="005094"/>
              </a:buClr>
              <a:buFont typeface="Arial" panose="020B0604020202020204" pitchFamily="34" charset="0"/>
              <a:buChar char="•"/>
              <a:defRPr sz="2100"/>
            </a:lvl5pPr>
          </a:lstStyle>
          <a:p>
            <a:pPr lvl="0"/>
            <a:r>
              <a:rPr lang="en-US" dirty="0"/>
              <a:t>Click to edit Master text styles Arial 21 pt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42762" y="811374"/>
            <a:ext cx="8349916" cy="391296"/>
          </a:xfrm>
        </p:spPr>
        <p:txBody>
          <a:bodyPr/>
          <a:lstStyle>
            <a:lvl1pPr marL="0" indent="0">
              <a:buNone/>
              <a:defRPr sz="2400" b="0" baseline="0">
                <a:latin typeface="+mj-lt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5094"/>
              </a:buClr>
              <a:buSzTx/>
              <a:buFont typeface="Wingdings" panose="05000000000000000000" pitchFamily="2" charset="2"/>
              <a:buNone/>
              <a:defRPr/>
            </a:pPr>
            <a:r>
              <a:rPr lang="en-US" dirty="0"/>
              <a:t>Subhead Arial 24 pt</a:t>
            </a:r>
          </a:p>
        </p:txBody>
      </p:sp>
      <p:sp>
        <p:nvSpPr>
          <p:cNvPr id="5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8466073" y="4817444"/>
            <a:ext cx="514350" cy="326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4B327F5A-7D8F-4012-9A1A-2197D74A174F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Head Onl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42762" y="224941"/>
            <a:ext cx="8349916" cy="507831"/>
          </a:xfrm>
        </p:spPr>
        <p:txBody>
          <a:bodyPr anchor="ctr"/>
          <a:lstStyle>
            <a:lvl1pPr algn="l">
              <a:lnSpc>
                <a:spcPct val="100000"/>
              </a:lnSpc>
              <a:defRPr>
                <a:solidFill>
                  <a:srgbClr val="005094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442762" y="914400"/>
            <a:ext cx="8349916" cy="3696101"/>
          </a:xfrm>
        </p:spPr>
        <p:txBody>
          <a:bodyPr/>
          <a:lstStyle>
            <a:lvl1pPr marL="168275" indent="-168275">
              <a:buClr>
                <a:srgbClr val="005094"/>
              </a:buClr>
              <a:buFont typeface="Wingdings" panose="05000000000000000000" pitchFamily="2" charset="2"/>
              <a:buChar char="§"/>
              <a:defRPr lang="en-US" sz="2100" b="0" kern="1200" dirty="0">
                <a:solidFill>
                  <a:srgbClr val="525252"/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  <a:lvl2pPr marL="457200" indent="-227330">
              <a:buClr>
                <a:srgbClr val="005094"/>
              </a:buClr>
              <a:buFont typeface="Arial" panose="020B0604020202020204" pitchFamily="34" charset="0"/>
              <a:buChar char="•"/>
              <a:defRPr sz="2100"/>
            </a:lvl2pPr>
            <a:lvl3pPr marL="742950" indent="-227330">
              <a:buClr>
                <a:srgbClr val="005094"/>
              </a:buClr>
              <a:buFont typeface="Arial" panose="020B0604020202020204" pitchFamily="34" charset="0"/>
              <a:buChar char="•"/>
              <a:defRPr sz="2100"/>
            </a:lvl3pPr>
            <a:lvl4pPr marL="1028700" indent="-228600">
              <a:buClr>
                <a:srgbClr val="005094"/>
              </a:buClr>
              <a:buFont typeface="Arial" panose="020B0604020202020204" pitchFamily="34" charset="0"/>
              <a:buChar char="•"/>
              <a:defRPr sz="2100"/>
            </a:lvl4pPr>
            <a:lvl5pPr marL="1313180" indent="-227330">
              <a:buClr>
                <a:srgbClr val="005094"/>
              </a:buClr>
              <a:buFont typeface="Arial" panose="020B0604020202020204" pitchFamily="34" charset="0"/>
              <a:buChar char="•"/>
              <a:defRPr sz="2100"/>
            </a:lvl5pPr>
          </a:lstStyle>
          <a:p>
            <a:pPr lvl="0"/>
            <a:r>
              <a:rPr lang="en-US" dirty="0"/>
              <a:t>Click to edit Master text styles Arial 21 pt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8466073" y="4817444"/>
            <a:ext cx="514350" cy="326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4B327F5A-7D8F-4012-9A1A-2197D74A174F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ead Onl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42762" y="224941"/>
            <a:ext cx="8349916" cy="507831"/>
          </a:xfrm>
        </p:spPr>
        <p:txBody>
          <a:bodyPr anchor="ctr"/>
          <a:lstStyle>
            <a:lvl1pPr algn="l">
              <a:lnSpc>
                <a:spcPct val="100000"/>
              </a:lnSpc>
              <a:defRPr>
                <a:solidFill>
                  <a:srgbClr val="005094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442762" y="914400"/>
            <a:ext cx="4129238" cy="3696101"/>
          </a:xfrm>
        </p:spPr>
        <p:txBody>
          <a:bodyPr/>
          <a:lstStyle>
            <a:lvl1pPr marL="168275" indent="-168275">
              <a:buClr>
                <a:srgbClr val="005094"/>
              </a:buClr>
              <a:buFont typeface="Wingdings" panose="05000000000000000000" pitchFamily="2" charset="2"/>
              <a:buChar char="§"/>
              <a:defRPr sz="1800"/>
            </a:lvl1pPr>
            <a:lvl2pPr marL="457200" indent="-227330">
              <a:buClr>
                <a:srgbClr val="005094"/>
              </a:buClr>
              <a:buFont typeface="Arial" panose="020B0604020202020204" pitchFamily="34" charset="0"/>
              <a:buChar char="•"/>
              <a:defRPr sz="1800"/>
            </a:lvl2pPr>
            <a:lvl3pPr marL="742950" indent="-227330">
              <a:buClr>
                <a:srgbClr val="005094"/>
              </a:buClr>
              <a:buFont typeface="Arial" panose="020B0604020202020204" pitchFamily="34" charset="0"/>
              <a:buChar char="•"/>
              <a:defRPr sz="1800"/>
            </a:lvl3pPr>
            <a:lvl4pPr marL="1028700" indent="-228600">
              <a:buClr>
                <a:srgbClr val="005094"/>
              </a:buClr>
              <a:buFont typeface="Arial" panose="020B0604020202020204" pitchFamily="34" charset="0"/>
              <a:buChar char="•"/>
              <a:defRPr sz="1800"/>
            </a:lvl4pPr>
            <a:lvl5pPr marL="1313180" indent="-227330">
              <a:buClr>
                <a:srgbClr val="005094"/>
              </a:buClr>
              <a:buFont typeface="Arial" panose="020B0604020202020204" pitchFamily="34" charset="0"/>
              <a:buChar char="•"/>
              <a:defRPr sz="1800"/>
            </a:lvl5pPr>
          </a:lstStyle>
          <a:p>
            <a:pPr lvl="0"/>
            <a:r>
              <a:rPr lang="en-US" dirty="0"/>
              <a:t>Click to edit Master text styles Arial 18 pt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Content Placeholder 2"/>
          <p:cNvSpPr>
            <a:spLocks noGrp="1"/>
          </p:cNvSpPr>
          <p:nvPr>
            <p:ph idx="10" hasCustomPrompt="1"/>
          </p:nvPr>
        </p:nvSpPr>
        <p:spPr>
          <a:xfrm>
            <a:off x="4719587" y="914399"/>
            <a:ext cx="4073090" cy="3696101"/>
          </a:xfrm>
        </p:spPr>
        <p:txBody>
          <a:bodyPr/>
          <a:lstStyle>
            <a:lvl1pPr marL="177800" indent="-177800">
              <a:buClr>
                <a:srgbClr val="005094"/>
              </a:buClr>
              <a:buFont typeface="Wingdings" panose="05000000000000000000" pitchFamily="2" charset="2"/>
              <a:buChar char="§"/>
              <a:defRPr lang="en-US" sz="1800" b="0" kern="1200" dirty="0" smtClean="0">
                <a:solidFill>
                  <a:srgbClr val="525252"/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  <a:lvl2pPr marL="457200" indent="-227330">
              <a:buClr>
                <a:srgbClr val="005094"/>
              </a:buClr>
              <a:buFont typeface="Arial" panose="020B0604020202020204" pitchFamily="34" charset="0"/>
              <a:buChar char="•"/>
              <a:defRPr sz="1800"/>
            </a:lvl2pPr>
            <a:lvl3pPr marL="742950" indent="-227330">
              <a:buClr>
                <a:srgbClr val="005094"/>
              </a:buClr>
              <a:buFont typeface="Arial" panose="020B0604020202020204" pitchFamily="34" charset="0"/>
              <a:buChar char="•"/>
              <a:defRPr sz="1800"/>
            </a:lvl3pPr>
            <a:lvl4pPr marL="1028700" indent="-228600">
              <a:buClr>
                <a:srgbClr val="005094"/>
              </a:buClr>
              <a:buFont typeface="Arial" panose="020B0604020202020204" pitchFamily="34" charset="0"/>
              <a:buChar char="•"/>
              <a:defRPr sz="1800"/>
            </a:lvl4pPr>
            <a:lvl5pPr marL="1313180" indent="-227330">
              <a:buClr>
                <a:srgbClr val="005094"/>
              </a:buClr>
              <a:buFont typeface="Arial" panose="020B0604020202020204" pitchFamily="34" charset="0"/>
              <a:buChar char="•"/>
              <a:defRPr sz="1800"/>
            </a:lvl5pPr>
          </a:lstStyle>
          <a:p>
            <a:pPr lvl="0"/>
            <a:r>
              <a:rPr lang="en-US" dirty="0"/>
              <a:t>Click to edit Master text styles Arial 18 pt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648200" y="914399"/>
            <a:ext cx="0" cy="3696101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327F5A-7D8F-4012-9A1A-2197D74A174F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Head Onl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42762" y="224941"/>
            <a:ext cx="8349916" cy="507831"/>
          </a:xfrm>
        </p:spPr>
        <p:txBody>
          <a:bodyPr anchor="ctr"/>
          <a:lstStyle>
            <a:lvl1pPr algn="l">
              <a:lnSpc>
                <a:spcPct val="100000"/>
              </a:lnSpc>
              <a:defRPr>
                <a:solidFill>
                  <a:srgbClr val="005094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442762" y="1231900"/>
            <a:ext cx="4073091" cy="3378601"/>
          </a:xfrm>
        </p:spPr>
        <p:txBody>
          <a:bodyPr/>
          <a:lstStyle>
            <a:lvl1pPr marL="168275" indent="-168275">
              <a:buClr>
                <a:srgbClr val="005094"/>
              </a:buClr>
              <a:buFont typeface="Wingdings" panose="05000000000000000000" pitchFamily="2" charset="2"/>
              <a:buChar char="§"/>
              <a:defRPr sz="1800"/>
            </a:lvl1pPr>
            <a:lvl2pPr marL="457200" indent="-227330">
              <a:buClr>
                <a:srgbClr val="005094"/>
              </a:buClr>
              <a:buFont typeface="Arial" panose="020B0604020202020204" pitchFamily="34" charset="0"/>
              <a:buChar char="•"/>
              <a:defRPr sz="1800"/>
            </a:lvl2pPr>
            <a:lvl3pPr marL="742950" indent="-227330">
              <a:buClr>
                <a:srgbClr val="005094"/>
              </a:buClr>
              <a:buFont typeface="Arial" panose="020B0604020202020204" pitchFamily="34" charset="0"/>
              <a:buChar char="•"/>
              <a:defRPr sz="1800"/>
            </a:lvl3pPr>
            <a:lvl4pPr marL="1028700" indent="-228600">
              <a:buClr>
                <a:srgbClr val="005094"/>
              </a:buClr>
              <a:buFont typeface="Arial" panose="020B0604020202020204" pitchFamily="34" charset="0"/>
              <a:buChar char="•"/>
              <a:defRPr sz="1800"/>
            </a:lvl4pPr>
            <a:lvl5pPr marL="1313180" indent="-227330">
              <a:buClr>
                <a:srgbClr val="005094"/>
              </a:buClr>
              <a:buFont typeface="Arial" panose="020B0604020202020204" pitchFamily="34" charset="0"/>
              <a:buChar char="•"/>
              <a:defRPr sz="1800"/>
            </a:lvl5pPr>
          </a:lstStyle>
          <a:p>
            <a:pPr lvl="0"/>
            <a:r>
              <a:rPr lang="en-US" dirty="0"/>
              <a:t>Click to edit Master text styles Arial 18 pt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Content Placeholder 2"/>
          <p:cNvSpPr>
            <a:spLocks noGrp="1"/>
          </p:cNvSpPr>
          <p:nvPr>
            <p:ph idx="10" hasCustomPrompt="1"/>
          </p:nvPr>
        </p:nvSpPr>
        <p:spPr>
          <a:xfrm>
            <a:off x="4719587" y="1231899"/>
            <a:ext cx="4073091" cy="3378601"/>
          </a:xfrm>
        </p:spPr>
        <p:txBody>
          <a:bodyPr/>
          <a:lstStyle>
            <a:lvl1pPr marL="177800" indent="-177800">
              <a:buClr>
                <a:srgbClr val="005094"/>
              </a:buClr>
              <a:buFont typeface="Wingdings" panose="05000000000000000000" pitchFamily="2" charset="2"/>
              <a:buChar char="§"/>
              <a:defRPr lang="en-US" sz="1800" b="0" kern="1200" dirty="0" smtClean="0">
                <a:solidFill>
                  <a:srgbClr val="525252"/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  <a:lvl2pPr marL="457200" indent="-227330">
              <a:buClr>
                <a:srgbClr val="005094"/>
              </a:buClr>
              <a:buFont typeface="Arial" panose="020B0604020202020204" pitchFamily="34" charset="0"/>
              <a:buChar char="•"/>
              <a:defRPr sz="1800"/>
            </a:lvl2pPr>
            <a:lvl3pPr marL="742950" indent="-227330">
              <a:buClr>
                <a:srgbClr val="005094"/>
              </a:buClr>
              <a:buFont typeface="Arial" panose="020B0604020202020204" pitchFamily="34" charset="0"/>
              <a:buChar char="•"/>
              <a:defRPr sz="1800"/>
            </a:lvl3pPr>
            <a:lvl4pPr marL="1028700" indent="-228600">
              <a:buClr>
                <a:srgbClr val="005094"/>
              </a:buClr>
              <a:buFont typeface="Arial" panose="020B0604020202020204" pitchFamily="34" charset="0"/>
              <a:buChar char="•"/>
              <a:defRPr sz="1800"/>
            </a:lvl4pPr>
            <a:lvl5pPr marL="1313180" indent="-227330">
              <a:buClr>
                <a:srgbClr val="005094"/>
              </a:buClr>
              <a:buFont typeface="Arial" panose="020B0604020202020204" pitchFamily="34" charset="0"/>
              <a:buChar char="•"/>
              <a:defRPr sz="1800"/>
            </a:lvl5pPr>
          </a:lstStyle>
          <a:p>
            <a:pPr lvl="0"/>
            <a:r>
              <a:rPr lang="en-US" dirty="0"/>
              <a:t>Click to edit Master text styles Arial 18 pt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42762" y="811374"/>
            <a:ext cx="4073091" cy="391296"/>
          </a:xfrm>
        </p:spPr>
        <p:txBody>
          <a:bodyPr/>
          <a:lstStyle>
            <a:lvl1pPr marL="0" indent="0">
              <a:buNone/>
              <a:defRPr sz="2100" b="0" baseline="0">
                <a:latin typeface="+mj-lt"/>
              </a:defRPr>
            </a:lvl1pPr>
          </a:lstStyle>
          <a:p>
            <a:pPr lvl="0"/>
            <a:r>
              <a:rPr lang="en-US" dirty="0"/>
              <a:t>Subhead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4719587" y="811374"/>
            <a:ext cx="4073091" cy="391296"/>
          </a:xfrm>
        </p:spPr>
        <p:txBody>
          <a:bodyPr/>
          <a:lstStyle>
            <a:lvl1pPr marL="0" indent="0">
              <a:buNone/>
              <a:defRPr sz="2100" b="0" baseline="0">
                <a:latin typeface="+mj-lt"/>
              </a:defRPr>
            </a:lvl1pPr>
          </a:lstStyle>
          <a:p>
            <a:pPr lvl="0"/>
            <a:r>
              <a:rPr lang="en-US" dirty="0"/>
              <a:t>Subhead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615542" y="811374"/>
            <a:ext cx="0" cy="3799126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" name="Slide Number Placeholder 7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B327F5A-7D8F-4012-9A1A-2197D74A174F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Head Onl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42763" y="224941"/>
            <a:ext cx="4172780" cy="507831"/>
          </a:xfrm>
        </p:spPr>
        <p:txBody>
          <a:bodyPr anchor="ctr"/>
          <a:lstStyle>
            <a:lvl1pPr algn="l">
              <a:lnSpc>
                <a:spcPct val="100000"/>
              </a:lnSpc>
              <a:defRPr>
                <a:solidFill>
                  <a:srgbClr val="005094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442762" y="914400"/>
            <a:ext cx="4129238" cy="3909599"/>
          </a:xfrm>
        </p:spPr>
        <p:txBody>
          <a:bodyPr/>
          <a:lstStyle>
            <a:lvl1pPr marL="168275" indent="-168275">
              <a:buClr>
                <a:srgbClr val="005094"/>
              </a:buClr>
              <a:buFont typeface="Wingdings" panose="05000000000000000000" pitchFamily="2" charset="2"/>
              <a:buChar char="§"/>
              <a:defRPr sz="1800"/>
            </a:lvl1pPr>
            <a:lvl2pPr marL="457200" indent="-227330">
              <a:buClr>
                <a:srgbClr val="005094"/>
              </a:buClr>
              <a:buFont typeface="Arial" panose="020B0604020202020204" pitchFamily="34" charset="0"/>
              <a:buChar char="•"/>
              <a:defRPr sz="1800"/>
            </a:lvl2pPr>
            <a:lvl3pPr marL="742950" indent="-227330">
              <a:buClr>
                <a:srgbClr val="005094"/>
              </a:buClr>
              <a:buFont typeface="Arial" panose="020B0604020202020204" pitchFamily="34" charset="0"/>
              <a:buChar char="•"/>
              <a:defRPr sz="1800"/>
            </a:lvl3pPr>
            <a:lvl4pPr marL="1028700" indent="-228600">
              <a:buClr>
                <a:srgbClr val="005094"/>
              </a:buClr>
              <a:buFont typeface="Arial" panose="020B0604020202020204" pitchFamily="34" charset="0"/>
              <a:buChar char="•"/>
              <a:defRPr sz="1800"/>
            </a:lvl4pPr>
            <a:lvl5pPr marL="1313180" indent="-227330">
              <a:buClr>
                <a:srgbClr val="005094"/>
              </a:buClr>
              <a:buFont typeface="Arial" panose="020B0604020202020204" pitchFamily="34" charset="0"/>
              <a:buChar char="•"/>
              <a:defRPr sz="1800"/>
            </a:lvl5pPr>
          </a:lstStyle>
          <a:p>
            <a:pPr lvl="0"/>
            <a:r>
              <a:rPr lang="en-US" dirty="0"/>
              <a:t>Click to edit Master text styles Arial 18 pt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4615543" y="-1"/>
            <a:ext cx="4528457" cy="482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 algn="ctr">
            <a:noFill/>
            <a:miter lim="800000"/>
          </a:ln>
        </p:spPr>
        <p:txBody>
          <a:bodyPr wrap="none" rtlCol="0" anchor="ctr"/>
          <a:lstStyle/>
          <a:p>
            <a:pPr algn="ctr">
              <a:lnSpc>
                <a:spcPct val="90000"/>
              </a:lnSpc>
            </a:pPr>
            <a:endParaRPr lang="en-IN" sz="1600" b="1" dirty="0" err="1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0" name="Picture 9" descr="A blue and black logo&#10;&#10;Description automatically generated"/>
          <p:cNvPicPr>
            <a:picLocks noChangeAspect="1"/>
          </p:cNvPicPr>
          <p:nvPr userDrawn="1"/>
        </p:nvPicPr>
        <p:blipFill rotWithShape="1">
          <a:blip r:embed="rId2"/>
          <a:srcRect r="74035"/>
          <a:stretch>
            <a:fillRect/>
          </a:stretch>
        </p:blipFill>
        <p:spPr>
          <a:xfrm>
            <a:off x="8366780" y="118792"/>
            <a:ext cx="712936" cy="720000"/>
          </a:xfrm>
          <a:prstGeom prst="rect">
            <a:avLst/>
          </a:prstGeom>
        </p:spPr>
      </p:pic>
      <p:sp>
        <p:nvSpPr>
          <p:cNvPr id="11" name="Content Placeholder 2"/>
          <p:cNvSpPr>
            <a:spLocks noGrp="1"/>
          </p:cNvSpPr>
          <p:nvPr>
            <p:ph idx="10" hasCustomPrompt="1"/>
          </p:nvPr>
        </p:nvSpPr>
        <p:spPr>
          <a:xfrm>
            <a:off x="4757057" y="224941"/>
            <a:ext cx="4031264" cy="4599058"/>
          </a:xfrm>
        </p:spPr>
        <p:txBody>
          <a:bodyPr/>
          <a:lstStyle>
            <a:lvl1pPr marL="168275" indent="-168275">
              <a:buClr>
                <a:srgbClr val="005094"/>
              </a:buClr>
              <a:buFont typeface="Wingdings" panose="05000000000000000000" pitchFamily="2" charset="2"/>
              <a:buChar char="§"/>
              <a:defRPr sz="1800"/>
            </a:lvl1pPr>
            <a:lvl2pPr marL="457200" indent="-227330">
              <a:buClr>
                <a:srgbClr val="005094"/>
              </a:buClr>
              <a:buFont typeface="Arial" panose="020B0604020202020204" pitchFamily="34" charset="0"/>
              <a:buChar char="•"/>
              <a:defRPr sz="1800"/>
            </a:lvl2pPr>
            <a:lvl3pPr marL="742950" indent="-227330">
              <a:buClr>
                <a:srgbClr val="005094"/>
              </a:buClr>
              <a:buFont typeface="Arial" panose="020B0604020202020204" pitchFamily="34" charset="0"/>
              <a:buChar char="•"/>
              <a:defRPr sz="1800"/>
            </a:lvl3pPr>
            <a:lvl4pPr marL="1028700" indent="-228600">
              <a:buClr>
                <a:srgbClr val="005094"/>
              </a:buClr>
              <a:buFont typeface="Arial" panose="020B0604020202020204" pitchFamily="34" charset="0"/>
              <a:buChar char="•"/>
              <a:defRPr sz="1800"/>
            </a:lvl4pPr>
            <a:lvl5pPr marL="1313180" indent="-227330">
              <a:buClr>
                <a:srgbClr val="005094"/>
              </a:buClr>
              <a:buFont typeface="Arial" panose="020B0604020202020204" pitchFamily="34" charset="0"/>
              <a:buChar char="•"/>
              <a:defRPr sz="1800"/>
            </a:lvl5pPr>
          </a:lstStyle>
          <a:p>
            <a:pPr lvl="0"/>
            <a:r>
              <a:rPr lang="en-US" dirty="0"/>
              <a:t>Click to edit Master text styles Arial 18 pt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327F5A-7D8F-4012-9A1A-2197D74A174F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Head Onl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42762" y="224941"/>
            <a:ext cx="8349916" cy="507831"/>
          </a:xfrm>
        </p:spPr>
        <p:txBody>
          <a:bodyPr anchor="ctr"/>
          <a:lstStyle>
            <a:lvl1pPr algn="l">
              <a:lnSpc>
                <a:spcPct val="100000"/>
              </a:lnSpc>
              <a:defRPr>
                <a:solidFill>
                  <a:srgbClr val="005094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44366" y="903514"/>
            <a:ext cx="8348312" cy="3733799"/>
          </a:xfrm>
        </p:spPr>
        <p:txBody>
          <a:bodyPr/>
          <a:lstStyle>
            <a:lvl1pPr marL="0" indent="0">
              <a:buFontTx/>
              <a:buNone/>
              <a:defRPr sz="2100">
                <a:latin typeface="+mj-lt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1237F"/>
              </a:buClr>
              <a:buSzTx/>
              <a:buFontTx/>
              <a:buNone/>
              <a:defRPr/>
            </a:pPr>
            <a:r>
              <a:rPr lang="en-US" dirty="0"/>
              <a:t>Subhead Arial 21 pt</a:t>
            </a:r>
            <a:endParaRPr lang="en-I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1237F"/>
              </a:buClr>
              <a:buSzTx/>
              <a:buFontTx/>
              <a:buNone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327F5A-7D8F-4012-9A1A-2197D74A174F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Head Onl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42762" y="224941"/>
            <a:ext cx="8349916" cy="507831"/>
          </a:xfrm>
        </p:spPr>
        <p:txBody>
          <a:bodyPr anchor="ctr"/>
          <a:lstStyle>
            <a:lvl1pPr algn="l">
              <a:lnSpc>
                <a:spcPct val="100000"/>
              </a:lnSpc>
              <a:defRPr>
                <a:solidFill>
                  <a:srgbClr val="005094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327F5A-7D8F-4012-9A1A-2197D74A174F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327F5A-7D8F-4012-9A1A-2197D74A174F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1F2F2"/>
            </a:gs>
            <a:gs pos="100000">
              <a:srgbClr val="EBEBEC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 bwMode="auto">
          <a:xfrm>
            <a:off x="-2" y="4817444"/>
            <a:ext cx="9143999" cy="326056"/>
          </a:xfrm>
          <a:prstGeom prst="rect">
            <a:avLst/>
          </a:prstGeom>
          <a:gradFill flip="none" rotWithShape="1">
            <a:gsLst>
              <a:gs pos="0">
                <a:srgbClr val="005094"/>
              </a:gs>
              <a:gs pos="50000">
                <a:srgbClr val="005094"/>
              </a:gs>
              <a:gs pos="75000">
                <a:srgbClr val="3A195B"/>
              </a:gs>
            </a:gsLst>
            <a:path path="circle">
              <a:fillToRect l="100000" t="100000"/>
            </a:path>
            <a:tileRect r="-100000" b="-100000"/>
          </a:gradFill>
          <a:ln w="19050" algn="ctr">
            <a:noFill/>
            <a:miter lim="800000"/>
          </a:ln>
        </p:spPr>
        <p:txBody>
          <a:bodyPr wrap="none" rtlCol="0" anchor="ctr"/>
          <a:lstStyle/>
          <a:p>
            <a:pPr algn="l">
              <a:lnSpc>
                <a:spcPct val="90000"/>
              </a:lnSpc>
            </a:pPr>
            <a:endParaRPr lang="en-US" sz="1200" b="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36638" y="633475"/>
            <a:ext cx="7072312" cy="438582"/>
          </a:xfrm>
          <a:prstGeom prst="rect">
            <a:avLst/>
          </a:prstGeom>
        </p:spPr>
        <p:txBody>
          <a:bodyPr vert="horz" wrap="square" lIns="0" tIns="0" rIns="0" bIns="45720" rtlCol="0" anchor="t" anchorCtr="0">
            <a:spAutoFit/>
          </a:bodyPr>
          <a:lstStyle/>
          <a:p>
            <a:r>
              <a:rPr lang="en-US" dirty="0"/>
              <a:t>Slide Title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6638" y="1108347"/>
            <a:ext cx="7072312" cy="3171045"/>
          </a:xfrm>
          <a:prstGeom prst="rect">
            <a:avLst/>
          </a:prstGeom>
        </p:spPr>
        <p:txBody>
          <a:bodyPr vert="horz" wrap="square" lIns="0" tIns="0" rIns="0" bIns="45720" rtlCol="0">
            <a:noAutofit/>
          </a:bodyPr>
          <a:lstStyle/>
          <a:p>
            <a:pPr lvl="0"/>
            <a:r>
              <a:rPr lang="en-US" dirty="0"/>
              <a:t>Click to edit bullet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9" name="Picture 8" descr="A blue and black logo&#10;&#10;Description automatically generated"/>
          <p:cNvPicPr>
            <a:picLocks noChangeAspect="1"/>
          </p:cNvPicPr>
          <p:nvPr userDrawn="1"/>
        </p:nvPicPr>
        <p:blipFill rotWithShape="1">
          <a:blip r:embed="rId14"/>
          <a:srcRect r="74035"/>
          <a:stretch>
            <a:fillRect/>
          </a:stretch>
        </p:blipFill>
        <p:spPr>
          <a:xfrm>
            <a:off x="8366780" y="118792"/>
            <a:ext cx="712936" cy="720000"/>
          </a:xfrm>
          <a:prstGeom prst="rect">
            <a:avLst/>
          </a:prstGeom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8466073" y="4817444"/>
            <a:ext cx="514350" cy="326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4B327F5A-7D8F-4012-9A1A-2197D74A174F}" type="slidenum">
              <a:rPr lang="en-IN" smtClean="0"/>
              <a:t>‹#›</a:t>
            </a:fld>
            <a:endParaRPr lang="en-I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>
    <p:fade/>
  </p:transition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lang="en-US" sz="3000" b="0" kern="1200" cap="none" spc="0" baseline="0" dirty="0" smtClean="0">
          <a:solidFill>
            <a:srgbClr val="005094"/>
          </a:solidFill>
          <a:latin typeface="+mj-lt"/>
          <a:ea typeface="Roboto" panose="02000000000000000000" pitchFamily="2" charset="0"/>
          <a:cs typeface="Roboto" panose="02000000000000000000" pitchFamily="2" charset="0"/>
        </a:defRPr>
      </a:lvl1pPr>
    </p:titleStyle>
    <p:bodyStyle>
      <a:lvl1pPr marL="168275" indent="-168275" algn="l" defTabSz="914400" rtl="0" eaLnBrk="1" latinLnBrk="0" hangingPunct="1">
        <a:lnSpc>
          <a:spcPct val="100000"/>
        </a:lnSpc>
        <a:spcBef>
          <a:spcPts val="1000"/>
        </a:spcBef>
        <a:buClr>
          <a:srgbClr val="005094"/>
        </a:buClr>
        <a:buFont typeface="Wingdings" panose="05000000000000000000" pitchFamily="2" charset="2"/>
        <a:buChar char="§"/>
        <a:defRPr lang="en-US" sz="1800" b="0" kern="1200" dirty="0" smtClean="0">
          <a:solidFill>
            <a:srgbClr val="525252"/>
          </a:solidFill>
          <a:latin typeface="+mn-lt"/>
          <a:ea typeface="Roboto" panose="02000000000000000000" pitchFamily="2" charset="0"/>
          <a:cs typeface="Roboto" panose="02000000000000000000" pitchFamily="2" charset="0"/>
        </a:defRPr>
      </a:lvl1pPr>
      <a:lvl2pPr marL="457200" indent="-227330" algn="l" defTabSz="914400" rtl="0" eaLnBrk="1" latinLnBrk="0" hangingPunct="1">
        <a:lnSpc>
          <a:spcPct val="100000"/>
        </a:lnSpc>
        <a:spcBef>
          <a:spcPts val="1000"/>
        </a:spcBef>
        <a:buClr>
          <a:srgbClr val="005094"/>
        </a:buClr>
        <a:buFont typeface="Arial" panose="020B0604020202020204" pitchFamily="34" charset="0"/>
        <a:buChar char="•"/>
        <a:defRPr lang="en-US" sz="1800" b="0" kern="1200" dirty="0" smtClean="0">
          <a:solidFill>
            <a:srgbClr val="525252"/>
          </a:solidFill>
          <a:latin typeface="+mn-lt"/>
          <a:ea typeface="Roboto" panose="02000000000000000000" pitchFamily="2" charset="0"/>
          <a:cs typeface="Roboto" panose="02000000000000000000" pitchFamily="2" charset="0"/>
        </a:defRPr>
      </a:lvl2pPr>
      <a:lvl3pPr marL="742950" indent="-227330" algn="l" defTabSz="914400" rtl="0" eaLnBrk="1" latinLnBrk="0" hangingPunct="1">
        <a:lnSpc>
          <a:spcPct val="100000"/>
        </a:lnSpc>
        <a:spcBef>
          <a:spcPts val="1000"/>
        </a:spcBef>
        <a:buClr>
          <a:srgbClr val="005094"/>
        </a:buClr>
        <a:buFont typeface="Arial" panose="020B0604020202020204" pitchFamily="34" charset="0"/>
        <a:buChar char="•"/>
        <a:defRPr lang="en-US" sz="1800" b="0" kern="1200" dirty="0" smtClean="0">
          <a:solidFill>
            <a:srgbClr val="525252"/>
          </a:solidFill>
          <a:latin typeface="+mn-lt"/>
          <a:ea typeface="Roboto" panose="02000000000000000000" pitchFamily="2" charset="0"/>
          <a:cs typeface="Roboto" panose="02000000000000000000" pitchFamily="2" charset="0"/>
        </a:defRPr>
      </a:lvl3pPr>
      <a:lvl4pPr marL="1028700" indent="-228600" algn="l" defTabSz="914400" rtl="0" eaLnBrk="1" latinLnBrk="0" hangingPunct="1">
        <a:lnSpc>
          <a:spcPct val="100000"/>
        </a:lnSpc>
        <a:spcBef>
          <a:spcPts val="1000"/>
        </a:spcBef>
        <a:buClr>
          <a:srgbClr val="005094"/>
        </a:buClr>
        <a:buFont typeface="Arial" panose="020B0604020202020204" pitchFamily="34" charset="0"/>
        <a:buChar char="•"/>
        <a:defRPr lang="en-US" sz="1800" b="0" kern="1200" dirty="0" smtClean="0">
          <a:solidFill>
            <a:srgbClr val="525252"/>
          </a:solidFill>
          <a:latin typeface="+mn-lt"/>
          <a:ea typeface="Roboto" panose="02000000000000000000" pitchFamily="2" charset="0"/>
          <a:cs typeface="Roboto" panose="02000000000000000000" pitchFamily="2" charset="0"/>
        </a:defRPr>
      </a:lvl4pPr>
      <a:lvl5pPr marL="1313180" indent="-227330" algn="l" defTabSz="914400" rtl="0" eaLnBrk="1" latinLnBrk="0" hangingPunct="1">
        <a:lnSpc>
          <a:spcPct val="100000"/>
        </a:lnSpc>
        <a:spcBef>
          <a:spcPts val="1000"/>
        </a:spcBef>
        <a:buClr>
          <a:srgbClr val="005094"/>
        </a:buClr>
        <a:buFont typeface="Arial" panose="020B0604020202020204" pitchFamily="34" charset="0"/>
        <a:buChar char="•"/>
        <a:defRPr lang="en-US" sz="1800" b="0" kern="1200" dirty="0">
          <a:solidFill>
            <a:srgbClr val="525252"/>
          </a:solidFill>
          <a:latin typeface="+mn-lt"/>
          <a:ea typeface="Roboto" panose="02000000000000000000" pitchFamily="2" charset="0"/>
          <a:cs typeface="Roboto" panose="02000000000000000000" pitchFamily="2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hyperlink" Target="simple%20HTML.txt" TargetMode="Externa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hyperlink" Target="PHP%20Code.txt" TargetMode="Externa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hyperlink" Target="file:///C:\xampp\htdocs\mywebapps.zip" TargetMode="Externa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75584" y="1972315"/>
            <a:ext cx="7069512" cy="516255"/>
          </a:xfrm>
        </p:spPr>
        <p:txBody>
          <a:bodyPr/>
          <a:lstStyle/>
          <a:p>
            <a:pPr algn="l"/>
            <a:r>
              <a:rPr lang="en-US" dirty="0"/>
              <a:t>Course Title - </a:t>
            </a:r>
            <a:r>
              <a:rPr lang="en-GB" altLang="en-US" sz="1800" b="1" dirty="0">
                <a:solidFill>
                  <a:srgbClr val="0070C0"/>
                </a:solidFill>
              </a:rPr>
              <a:t>Web System Engineering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675640" y="2488565"/>
            <a:ext cx="8329295" cy="381000"/>
          </a:xfrm>
        </p:spPr>
        <p:txBody>
          <a:bodyPr/>
          <a:lstStyle/>
          <a:p>
            <a:pPr algn="l"/>
            <a:r>
              <a:rPr lang="en-US" dirty="0"/>
              <a:t>Topic Title –</a:t>
            </a:r>
            <a:r>
              <a:rPr lang="en-GB" dirty="0"/>
              <a:t> </a:t>
            </a:r>
            <a:r>
              <a:rPr lang="en-US" sz="1800" dirty="0"/>
              <a:t>Reading data from web form controls like Text Boxes</a:t>
            </a:r>
            <a:endParaRPr lang="en-US" altLang="en-GB" sz="1800" dirty="0"/>
          </a:p>
          <a:p>
            <a:pPr algn="l"/>
            <a:endParaRPr lang="en-US" altLang="en-GB" sz="1800" b="1" dirty="0">
              <a:solidFill>
                <a:srgbClr val="0070C0"/>
              </a:solidFill>
            </a:endParaRPr>
          </a:p>
          <a:p>
            <a:pPr algn="l"/>
            <a:endParaRPr lang="en-US" altLang="en-GB" sz="1800" b="1" dirty="0">
              <a:solidFill>
                <a:srgbClr val="0070C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50818" y="3311968"/>
            <a:ext cx="7069512" cy="1437832"/>
          </a:xfrm>
        </p:spPr>
        <p:txBody>
          <a:bodyPr/>
          <a:lstStyle/>
          <a:p>
            <a:pPr algn="l"/>
            <a:r>
              <a:rPr lang="en-US" dirty="0"/>
              <a:t>Presenter’s Name - </a:t>
            </a:r>
            <a:r>
              <a:rPr lang="en-GB" altLang="en-US" b="1" dirty="0">
                <a:solidFill>
                  <a:srgbClr val="0070C0"/>
                </a:solidFill>
                <a:latin typeface="+mj-lt"/>
              </a:rPr>
              <a:t>M ArunKumar</a:t>
            </a:r>
            <a:endParaRPr lang="en-US" dirty="0">
              <a:solidFill>
                <a:srgbClr val="0070C0"/>
              </a:solidFill>
              <a:latin typeface="+mj-lt"/>
            </a:endParaRPr>
          </a:p>
          <a:p>
            <a:r>
              <a:rPr lang="en-US" dirty="0"/>
              <a:t>Presenter’s ID - </a:t>
            </a:r>
            <a:r>
              <a:rPr lang="en-GB" altLang="en-US" b="1" dirty="0">
                <a:solidFill>
                  <a:srgbClr val="0070C0"/>
                </a:solidFill>
                <a:latin typeface="+mj-lt"/>
              </a:rPr>
              <a:t>IARE11151</a:t>
            </a:r>
            <a:endParaRPr lang="en-US" dirty="0">
              <a:solidFill>
                <a:srgbClr val="0070C0"/>
              </a:solidFill>
              <a:latin typeface="+mj-lt"/>
            </a:endParaRPr>
          </a:p>
          <a:p>
            <a:pPr algn="l"/>
            <a:r>
              <a:rPr lang="en-US" dirty="0"/>
              <a:t>Department Name - </a:t>
            </a:r>
            <a:r>
              <a:rPr lang="en-GB" altLang="en-US" sz="1600" b="1" dirty="0">
                <a:solidFill>
                  <a:srgbClr val="0070C0"/>
                </a:solidFill>
                <a:latin typeface="+mj-lt"/>
              </a:rPr>
              <a:t>CSE ( </a:t>
            </a:r>
            <a:r>
              <a:rPr lang="en-US" altLang="en-GB" sz="1600" b="1" dirty="0">
                <a:solidFill>
                  <a:srgbClr val="0070C0"/>
                </a:solidFill>
                <a:latin typeface="+mj-lt"/>
              </a:rPr>
              <a:t>Artificial Intelligence, and Machine Learning</a:t>
            </a:r>
            <a:r>
              <a:rPr lang="en-GB" altLang="en-US" sz="1600" b="1" dirty="0">
                <a:solidFill>
                  <a:srgbClr val="0070C0"/>
                </a:solidFill>
                <a:latin typeface="+mj-lt"/>
              </a:rPr>
              <a:t> )</a:t>
            </a:r>
            <a:r>
              <a:rPr lang="en-GB" altLang="en-US" dirty="0">
                <a:solidFill>
                  <a:srgbClr val="0070C0"/>
                </a:solidFill>
                <a:latin typeface="+mj-lt"/>
              </a:rPr>
              <a:t> </a:t>
            </a:r>
            <a:endParaRPr lang="en-US" dirty="0">
              <a:solidFill>
                <a:srgbClr val="0070C0"/>
              </a:solidFill>
              <a:latin typeface="+mj-lt"/>
            </a:endParaRPr>
          </a:p>
          <a:p>
            <a:pPr algn="l"/>
            <a:r>
              <a:rPr lang="en-US" dirty="0"/>
              <a:t>Lecture Number - </a:t>
            </a:r>
            <a:r>
              <a:rPr lang="en-GB" altLang="en-US" dirty="0"/>
              <a:t>#</a:t>
            </a:r>
            <a:endParaRPr lang="en-US" dirty="0">
              <a:solidFill>
                <a:srgbClr val="0070C0"/>
              </a:solidFill>
              <a:latin typeface="+mj-lt"/>
            </a:endParaRPr>
          </a:p>
          <a:p>
            <a:pPr algn="l"/>
            <a:r>
              <a:rPr lang="en-US" dirty="0"/>
              <a:t>Presentation Date - </a:t>
            </a:r>
            <a:r>
              <a:rPr lang="en-GB" altLang="en-US" dirty="0"/>
              <a:t>##/04/2025</a:t>
            </a:r>
            <a:endParaRPr lang="en-GB" altLang="en-US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66073" y="4817444"/>
            <a:ext cx="514350" cy="326056"/>
          </a:xfrm>
        </p:spPr>
        <p:txBody>
          <a:bodyPr/>
          <a:lstStyle/>
          <a:p>
            <a:fld id="{4B327F5A-7D8F-4012-9A1A-2197D74A174F}" type="slidenum">
              <a:rPr lang="en-IN" smtClean="0"/>
              <a:t>1</a:t>
            </a:fld>
            <a:endParaRPr lang="en-IN" dirty="0"/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2F3F4-978A-4F22-8904-DD1959DE0DD5}" type="slidenum">
              <a:rPr lang="en-US" smtClean="0"/>
              <a:t>2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91135" y="109220"/>
            <a:ext cx="7972425" cy="255455"/>
          </a:xfrm>
        </p:spPr>
        <p:txBody>
          <a:bodyPr wrap="square"/>
          <a:lstStyle/>
          <a:p>
            <a:pPr algn="l"/>
            <a:r>
              <a:rPr lang="en-US" sz="1600" dirty="0"/>
              <a:t>Reading data from web form controls like Text Boxes</a:t>
            </a:r>
            <a:endParaRPr lang="en-US" altLang="en-GB" sz="1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74730A6-39CB-EC5A-0CFB-5DBC5401FA08}"/>
              </a:ext>
            </a:extLst>
          </p:cNvPr>
          <p:cNvSpPr txBox="1"/>
          <p:nvPr/>
        </p:nvSpPr>
        <p:spPr bwMode="auto">
          <a:xfrm>
            <a:off x="191135" y="540425"/>
            <a:ext cx="8106198" cy="1200329"/>
          </a:xfrm>
          <a:prstGeom prst="rect">
            <a:avLst/>
          </a:prstGeom>
          <a:noFill/>
          <a:ln w="19050" algn="ctr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dirty="0"/>
              <a:t>In PHP, reading data from web form controls, such as text boxes, is a common task when developing dynamic web applications. When a user submits a form, the data entered in the text box is sent to the server, where PHP can access and process it.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BD2ABF-9826-603C-4E1C-9120E6CF118E}"/>
              </a:ext>
            </a:extLst>
          </p:cNvPr>
          <p:cNvSpPr txBox="1"/>
          <p:nvPr/>
        </p:nvSpPr>
        <p:spPr bwMode="auto">
          <a:xfrm>
            <a:off x="310444" y="1916504"/>
            <a:ext cx="4572000" cy="369332"/>
          </a:xfrm>
          <a:prstGeom prst="rect">
            <a:avLst/>
          </a:prstGeom>
          <a:noFill/>
          <a:ln w="19050" algn="ctr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dirty="0"/>
              <a:t>1. </a:t>
            </a:r>
            <a:r>
              <a:rPr lang="en-US" b="1" dirty="0"/>
              <a:t>Create a Simple HTML Form</a:t>
            </a:r>
            <a:endParaRPr lang="en-IN" dirty="0"/>
          </a:p>
        </p:txBody>
      </p:sp>
      <p:graphicFrame>
        <p:nvGraphicFramePr>
          <p:cNvPr id="10" name="Object 9">
            <a:hlinkClick r:id="rId2" action="ppaction://hlinkfile"/>
            <a:extLst>
              <a:ext uri="{FF2B5EF4-FFF2-40B4-BE49-F238E27FC236}">
                <a16:creationId xmlns:a16="http://schemas.microsoft.com/office/drawing/2014/main" id="{C325F201-BB18-AA0E-0C93-516FE4B4FCB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8781626"/>
              </p:ext>
            </p:extLst>
          </p:nvPr>
        </p:nvGraphicFramePr>
        <p:xfrm>
          <a:off x="5064124" y="2006435"/>
          <a:ext cx="2781653" cy="13124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3" imgW="1047700" imgH="514326" progId="Package">
                  <p:embed/>
                </p:oleObj>
              </mc:Choice>
              <mc:Fallback>
                <p:oleObj name="Packager Shell Object" showAsIcon="1" r:id="rId3" imgW="1047700" imgH="514326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064124" y="2006435"/>
                        <a:ext cx="2781653" cy="13124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15152648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2F3F4-978A-4F22-8904-DD1959DE0DD5}" type="slidenum">
              <a:rPr lang="en-US" smtClean="0"/>
              <a:t>3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91135" y="109220"/>
            <a:ext cx="7972425" cy="255455"/>
          </a:xfrm>
        </p:spPr>
        <p:txBody>
          <a:bodyPr wrap="square"/>
          <a:lstStyle/>
          <a:p>
            <a:pPr algn="l"/>
            <a:r>
              <a:rPr lang="en-US" sz="1600" dirty="0"/>
              <a:t>Reading data from web form controls like Text Boxes</a:t>
            </a:r>
            <a:endParaRPr lang="en-US" altLang="en-GB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A20145-F671-CEBD-5DC7-2AA1D9D8F399}"/>
              </a:ext>
            </a:extLst>
          </p:cNvPr>
          <p:cNvSpPr txBox="1"/>
          <p:nvPr/>
        </p:nvSpPr>
        <p:spPr bwMode="auto">
          <a:xfrm>
            <a:off x="191134" y="602523"/>
            <a:ext cx="7474021" cy="369332"/>
          </a:xfrm>
          <a:prstGeom prst="rect">
            <a:avLst/>
          </a:prstGeom>
          <a:noFill/>
          <a:ln w="19050" algn="ctr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IN" dirty="0"/>
              <a:t>Processing Form Data in PHP (</a:t>
            </a:r>
            <a:r>
              <a:rPr lang="en-IN" dirty="0" err="1"/>
              <a:t>process.php</a:t>
            </a:r>
            <a:r>
              <a:rPr lang="en-IN" dirty="0"/>
              <a:t>)</a:t>
            </a:r>
          </a:p>
        </p:txBody>
      </p:sp>
      <p:graphicFrame>
        <p:nvGraphicFramePr>
          <p:cNvPr id="7" name="Object 6">
            <a:hlinkClick r:id="rId2" action="ppaction://hlinkfile"/>
            <a:extLst>
              <a:ext uri="{FF2B5EF4-FFF2-40B4-BE49-F238E27FC236}">
                <a16:creationId xmlns:a16="http://schemas.microsoft.com/office/drawing/2014/main" id="{4E617FA4-4811-3799-1F31-98DE53E9AD9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7764810"/>
              </p:ext>
            </p:extLst>
          </p:nvPr>
        </p:nvGraphicFramePr>
        <p:xfrm>
          <a:off x="3996619" y="1061507"/>
          <a:ext cx="2276005" cy="13656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3" imgW="857072" imgH="514326" progId="Package">
                  <p:embed/>
                </p:oleObj>
              </mc:Choice>
              <mc:Fallback>
                <p:oleObj name="Packager Shell Object" showAsIcon="1" r:id="rId3" imgW="857072" imgH="514326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96619" y="1061507"/>
                        <a:ext cx="2276005" cy="13656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91003746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2F3F4-978A-4F22-8904-DD1959DE0DD5}" type="slidenum">
              <a:rPr lang="en-US" smtClean="0"/>
              <a:t>4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91135" y="109220"/>
            <a:ext cx="7972425" cy="255455"/>
          </a:xfrm>
        </p:spPr>
        <p:txBody>
          <a:bodyPr wrap="square"/>
          <a:lstStyle/>
          <a:p>
            <a:pPr algn="l"/>
            <a:r>
              <a:rPr lang="en-US" sz="1600" dirty="0"/>
              <a:t>Reading data from web form controls like Text Boxes</a:t>
            </a:r>
            <a:endParaRPr lang="en-US" altLang="en-GB" sz="16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027C347-B2FE-99E1-25BD-D0FBBAA9CD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135" y="449679"/>
            <a:ext cx="8274938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Concepts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$_POST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This is a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superglobal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array that PHP uses to collect form data sent using the POST method. It is an associative array where the keys are the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name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attributes of the form elements, and the values are the data entered by the user.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htmlspecialchars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This function is used to avoid security vulnerabilities by escaping characters that might interfere with HTML rendering. For example, if a user enters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&lt;script&gt;alert('XSS')&lt;/script&gt;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this function will convert the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and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&gt;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characters into HTML entities to prevent the browser from executing the malicious script.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Form Method (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GET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vs.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POST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GET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method appends form data to the URL and is generally used for small amounts of data, such as search queries. The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POST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method sends form data as part of the HTTP request body, making it more suitable for sensitive or large amounts of data.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052185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2F3F4-978A-4F22-8904-DD1959DE0DD5}" type="slidenum">
              <a:rPr lang="en-US" smtClean="0"/>
              <a:t>5</a:t>
            </a:fld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600710" y="2225040"/>
            <a:ext cx="7943215" cy="210185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457200" lvl="1" indent="457200" fontAlgn="base">
              <a:spcBef>
                <a:spcPts val="1400"/>
              </a:spcBef>
              <a:spcAft>
                <a:spcPts val="400"/>
              </a:spcAft>
            </a:pPr>
            <a:r>
              <a:rPr lang="en-GB" sz="5400" b="0" i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Thank You</a:t>
            </a:r>
          </a:p>
        </p:txBody>
      </p:sp>
      <p:graphicFrame>
        <p:nvGraphicFramePr>
          <p:cNvPr id="3" name="Object 2">
            <a:hlinkClick r:id="rId2" action="ppaction://hlinkfile"/>
            <a:extLst>
              <a:ext uri="{FF2B5EF4-FFF2-40B4-BE49-F238E27FC236}">
                <a16:creationId xmlns:a16="http://schemas.microsoft.com/office/drawing/2014/main" id="{D609C039-D99B-3650-7BD8-69A96700C4D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9630454"/>
              </p:ext>
            </p:extLst>
          </p:nvPr>
        </p:nvGraphicFramePr>
        <p:xfrm>
          <a:off x="6135894" y="816610"/>
          <a:ext cx="981075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3" imgW="981131" imgH="514326" progId="Package">
                  <p:embed/>
                </p:oleObj>
              </mc:Choice>
              <mc:Fallback>
                <p:oleObj name="Packager Shell Object" showAsIcon="1" r:id="rId3" imgW="981131" imgH="514326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135894" y="816610"/>
                        <a:ext cx="981075" cy="514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MC Powerpoint Template">
  <a:themeElements>
    <a:clrScheme name="Custom 1">
      <a:dk1>
        <a:srgbClr val="005094"/>
      </a:dk1>
      <a:lt1>
        <a:srgbClr val="FFFFFF"/>
      </a:lt1>
      <a:dk2>
        <a:srgbClr val="FFFFFF"/>
      </a:dk2>
      <a:lt2>
        <a:srgbClr val="FFFFFF"/>
      </a:lt2>
      <a:accent1>
        <a:srgbClr val="005094"/>
      </a:accent1>
      <a:accent2>
        <a:srgbClr val="525252"/>
      </a:accent2>
      <a:accent3>
        <a:srgbClr val="525252"/>
      </a:accent3>
      <a:accent4>
        <a:srgbClr val="005094"/>
      </a:accent4>
      <a:accent5>
        <a:srgbClr val="525252"/>
      </a:accent5>
      <a:accent6>
        <a:srgbClr val="005094"/>
      </a:accent6>
      <a:hlink>
        <a:srgbClr val="525252"/>
      </a:hlink>
      <a:folHlink>
        <a:srgbClr val="005094"/>
      </a:folHlink>
    </a:clrScheme>
    <a:fontScheme name="Montgomery College Fo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51237F"/>
        </a:solidFill>
        <a:ln w="19050" algn="ctr">
          <a:noFill/>
          <a:miter lim="800000"/>
        </a:ln>
      </a:spPr>
      <a:bodyPr wrap="none" rtlCol="0" anchor="ctr"/>
      <a:lstStyle>
        <a:defPPr algn="ctr">
          <a:lnSpc>
            <a:spcPct val="90000"/>
          </a:lnSpc>
          <a:defRPr sz="1600" b="1" dirty="0" err="1" smtClean="0">
            <a:solidFill>
              <a:schemeClr val="bg1"/>
            </a:solidFill>
            <a:latin typeface="+mj-lt"/>
          </a:defRPr>
        </a:defPPr>
      </a:lstStyle>
    </a:spDef>
    <a:lnDef>
      <a:spPr>
        <a:ln w="28575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auto">
        <a:noFill/>
        <a:ln w="19050" algn="ctr">
          <a:noFill/>
          <a:miter lim="800000"/>
        </a:ln>
      </a:spPr>
      <a:bodyPr wrap="square" lIns="0" tIns="0" rIns="0" bIns="0" rtlCol="0">
        <a:spAutoFit/>
      </a:bodyPr>
      <a:lstStyle>
        <a:defPPr>
          <a:defRPr sz="20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Coalesse Palette">
      <a:dk1>
        <a:sysClr val="windowText" lastClr="000000"/>
      </a:dk1>
      <a:lt1>
        <a:sysClr val="window" lastClr="FFFFFF"/>
      </a:lt1>
      <a:dk2>
        <a:srgbClr val="342B2A"/>
      </a:dk2>
      <a:lt2>
        <a:srgbClr val="DAD6CB"/>
      </a:lt2>
      <a:accent1>
        <a:srgbClr val="E55302"/>
      </a:accent1>
      <a:accent2>
        <a:srgbClr val="5F3032"/>
      </a:accent2>
      <a:accent3>
        <a:srgbClr val="005774"/>
      </a:accent3>
      <a:accent4>
        <a:srgbClr val="9BA03C"/>
      </a:accent4>
      <a:accent5>
        <a:srgbClr val="34AA71"/>
      </a:accent5>
      <a:accent6>
        <a:srgbClr val="F3BD48"/>
      </a:accent6>
      <a:hlink>
        <a:srgbClr val="34AA71"/>
      </a:hlink>
      <a:folHlink>
        <a:srgbClr val="8C8C8C"/>
      </a:folHlink>
    </a:clrScheme>
    <a:fontScheme name="Coalesse">
      <a:majorFont>
        <a:latin typeface="Arial"/>
        <a:ea typeface=""/>
        <a:cs typeface=""/>
      </a:majorFont>
      <a:minorFont>
        <a:latin typeface="Garam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oalesse Palette">
      <a:dk1>
        <a:sysClr val="windowText" lastClr="000000"/>
      </a:dk1>
      <a:lt1>
        <a:sysClr val="window" lastClr="FFFFFF"/>
      </a:lt1>
      <a:dk2>
        <a:srgbClr val="342B2A"/>
      </a:dk2>
      <a:lt2>
        <a:srgbClr val="DAD6CB"/>
      </a:lt2>
      <a:accent1>
        <a:srgbClr val="E55302"/>
      </a:accent1>
      <a:accent2>
        <a:srgbClr val="5F3032"/>
      </a:accent2>
      <a:accent3>
        <a:srgbClr val="005774"/>
      </a:accent3>
      <a:accent4>
        <a:srgbClr val="9BA03C"/>
      </a:accent4>
      <a:accent5>
        <a:srgbClr val="34AA71"/>
      </a:accent5>
      <a:accent6>
        <a:srgbClr val="F3BD48"/>
      </a:accent6>
      <a:hlink>
        <a:srgbClr val="34AA71"/>
      </a:hlink>
      <a:folHlink>
        <a:srgbClr val="8C8C8C"/>
      </a:folHlink>
    </a:clrScheme>
    <a:fontScheme name="Coalesse">
      <a:majorFont>
        <a:latin typeface="Arial"/>
        <a:ea typeface=""/>
        <a:cs typeface=""/>
      </a:majorFont>
      <a:minorFont>
        <a:latin typeface="Garam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319</Words>
  <Application>Microsoft Office PowerPoint</Application>
  <PresentationFormat>On-screen Show (16:9)</PresentationFormat>
  <Paragraphs>23</Paragraphs>
  <Slides>5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Garamond</vt:lpstr>
      <vt:lpstr>Wingdings</vt:lpstr>
      <vt:lpstr>Arial</vt:lpstr>
      <vt:lpstr>Arial Unicode MS</vt:lpstr>
      <vt:lpstr>MC Powerpoint Template</vt:lpstr>
      <vt:lpstr>Packager Shell Object</vt:lpstr>
      <vt:lpstr>Package</vt:lpstr>
      <vt:lpstr>Course Title - Web System Engineering</vt:lpstr>
      <vt:lpstr>Reading data from web form controls like Text Boxes</vt:lpstr>
      <vt:lpstr>Reading data from web form controls like Text Boxes</vt:lpstr>
      <vt:lpstr>Reading data from web form controls like Text Boxes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40</cp:revision>
  <dcterms:created xsi:type="dcterms:W3CDTF">2016-09-09T13:34:00Z</dcterms:created>
  <dcterms:modified xsi:type="dcterms:W3CDTF">2025-04-09T04:25:51Z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D95B65F074AD4E85B2860DB43E05214E_12</vt:lpwstr>
  </property>
  <property fmtid="{D5CDD505-2E9C-101B-9397-08002B2CF9AE}" pid="3" name="KSOProductBuildVer">
    <vt:lpwstr>2057-12.2.0.20326</vt:lpwstr>
  </property>
</Properties>
</file>