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491" r:id="rId3"/>
    <p:sldId id="544" r:id="rId5"/>
    <p:sldId id="743" r:id="rId6"/>
  </p:sldIdLst>
  <p:sldSz cx="9144000" cy="5143500" type="screen16x9"/>
  <p:notesSz cx="6858000" cy="9296400"/>
  <p:embeddedFontLst>
    <p:embeddedFont>
      <p:font typeface="Roboto" panose="02000000000000000000" pitchFamily="2" charset="0"/>
      <p:regular r:id="rId11"/>
      <p:bold r:id="rId12"/>
    </p:embeddedFont>
    <p:embeddedFont>
      <p:font typeface="Garamond" panose="02020404030301010803" charset="0"/>
      <p:regular r:id="rId13"/>
      <p:bold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62" userDrawn="1">
          <p15:clr>
            <a:srgbClr val="A4A3A4"/>
          </p15:clr>
        </p15:guide>
        <p15:guide id="2" orient="horz" pos="345" userDrawn="1">
          <p15:clr>
            <a:srgbClr val="A4A3A4"/>
          </p15:clr>
        </p15:guide>
        <p15:guide id="4" orient="horz" pos="394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02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>
        <p:scale>
          <a:sx n="75" d="100"/>
          <a:sy n="75" d="100"/>
        </p:scale>
        <p:origin x="1098" y="102"/>
      </p:cViewPr>
      <p:guideLst>
        <p:guide orient="horz" pos="2862"/>
        <p:guide orient="horz" pos="345"/>
        <p:guide orient="horz" pos="394"/>
        <p:guide pos="584"/>
        <p:guide pos="5235"/>
        <p:guide pos="2902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6"/>
        <p:guide orient="horz" pos="5484"/>
        <p:guide orient="horz" pos="5773"/>
        <p:guide pos="328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  <a:endParaRPr lang="en-US" dirty="0"/>
          </a:p>
          <a:p>
            <a:pPr marL="0" lvl="0"/>
            <a:r>
              <a:rPr lang="en-US" dirty="0"/>
              <a:t>Department Name</a:t>
            </a:r>
            <a:endParaRPr lang="en-US" dirty="0"/>
          </a:p>
          <a:p>
            <a:pPr marL="0" lvl="0"/>
            <a:r>
              <a:rPr lang="en-US" dirty="0"/>
              <a:t>Presentation Date</a:t>
            </a:r>
            <a:endParaRPr lang="en-US" dirty="0"/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3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-</a:t>
            </a:r>
            <a:r>
              <a:rPr lang="en-GB" altLang="en-US" dirty="0"/>
              <a:t> </a:t>
            </a:r>
            <a:r>
              <a:rPr lang="en-US" altLang="en-GB" sz="1800" b="1" dirty="0">
                <a:solidFill>
                  <a:srgbClr val="0070C0"/>
                </a:solidFill>
              </a:rPr>
              <a:t>Introduction to client-side routing using React Router</a:t>
            </a:r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##/03/2025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p>
            <a:r>
              <a:rPr lang="en-US" altLang="en-GB" sz="2000"/>
              <a:t>Introduction to client-side routing using React Router</a:t>
            </a:r>
            <a:endParaRPr lang="en-US" altLang="en-GB" sz="20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8635" y="64262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0710" y="16535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  <a:endParaRPr lang="en-GB" sz="5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Presentation</Application>
  <PresentationFormat>On-screen Show (16:9)</PresentationFormat>
  <Paragraphs>22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Roboto</vt:lpstr>
      <vt:lpstr>Wingdings</vt:lpstr>
      <vt:lpstr>Arial</vt:lpstr>
      <vt:lpstr>Microsoft YaHei</vt:lpstr>
      <vt:lpstr>Arial Unicode MS</vt:lpstr>
      <vt:lpstr>Garamond</vt:lpstr>
      <vt:lpstr>MC Powerpoint Template</vt:lpstr>
      <vt:lpstr>Course Title - Web System Engineering</vt:lpstr>
      <vt:lpstr>Create a native and web app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mkaru</cp:lastModifiedBy>
  <cp:revision>38</cp:revision>
  <dcterms:created xsi:type="dcterms:W3CDTF">2016-09-09T13:34:00Z</dcterms:created>
  <dcterms:modified xsi:type="dcterms:W3CDTF">2025-03-11T06:04:12Z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