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91" r:id="rId2"/>
    <p:sldId id="753" r:id="rId3"/>
    <p:sldId id="743" r:id="rId4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7"/>
      <p:bold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file:///C:\Users\ARUN\Desktop\Demo%20App1%20Code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US" sz="1800" dirty="0"/>
              <a:t>adding an API service as a middleware example</a:t>
            </a:r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29294"/>
          </a:xfrm>
        </p:spPr>
        <p:txBody>
          <a:bodyPr wrap="square"/>
          <a:lstStyle/>
          <a:p>
            <a:pPr algn="l"/>
            <a:r>
              <a:rPr lang="en-US" sz="1400" dirty="0"/>
              <a:t>adding an API service as a middleware example</a:t>
            </a:r>
            <a:endParaRPr lang="en-US" altLang="en-GB" sz="14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3E8E-D71D-7200-980F-49E9744F843E}"/>
              </a:ext>
            </a:extLst>
          </p:cNvPr>
          <p:cNvSpPr txBox="1"/>
          <p:nvPr/>
        </p:nvSpPr>
        <p:spPr bwMode="auto">
          <a:xfrm>
            <a:off x="1175657" y="997527"/>
            <a:ext cx="3491346" cy="307777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Demo App</a:t>
            </a:r>
            <a:endParaRPr lang="en-IN" sz="2000" dirty="0" err="1"/>
          </a:p>
        </p:txBody>
      </p:sp>
      <p:graphicFrame>
        <p:nvGraphicFramePr>
          <p:cNvPr id="3" name="Object 2">
            <a:hlinkClick r:id="rId2" action="ppaction://hlinkfile"/>
            <a:extLst>
              <a:ext uri="{FF2B5EF4-FFF2-40B4-BE49-F238E27FC236}">
                <a16:creationId xmlns:a16="http://schemas.microsoft.com/office/drawing/2014/main" id="{0F90EAE7-FAB8-C8EF-21C1-CABBF1275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62905"/>
              </p:ext>
            </p:extLst>
          </p:nvPr>
        </p:nvGraphicFramePr>
        <p:xfrm>
          <a:off x="3905249" y="2314575"/>
          <a:ext cx="4343977" cy="167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333643" imgH="514326" progId="Package">
                  <p:embed/>
                </p:oleObj>
              </mc:Choice>
              <mc:Fallback>
                <p:oleObj name="Packager Shell Object" showAsIcon="1" r:id="rId3" imgW="1333643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49" y="2314575"/>
                        <a:ext cx="4343977" cy="1675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4541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07125" y="509905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2" imgW="971550" imgH="628650" progId="Package">
                  <p:embed/>
                </p:oleObj>
              </mc:Choice>
              <mc:Fallback>
                <p:oleObj showAsIcon="1" r:id="rId2" imgW="971550" imgH="628650" progId="Package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07125" y="509905"/>
                        <a:ext cx="9715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13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Wingdings</vt:lpstr>
      <vt:lpstr>MC Powerpoint Template</vt:lpstr>
      <vt:lpstr>Package</vt:lpstr>
      <vt:lpstr>Course Title - Web System Engineering</vt:lpstr>
      <vt:lpstr>adding an API service as a middleware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2025-04-07T07:50:32Z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