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autoCompressPictures="0">
  <p:sldMasterIdLst>
    <p:sldMasterId id="2147483648" r:id="rId1"/>
  </p:sldMasterIdLst>
  <p:notesMasterIdLst>
    <p:notesMasterId r:id="rId4"/>
  </p:notesMasterIdLst>
  <p:handoutMasterIdLst>
    <p:handoutMasterId r:id="rId15"/>
  </p:handoutMasterIdLst>
  <p:sldIdLst>
    <p:sldId id="491" r:id="rId3"/>
    <p:sldId id="544" r:id="rId5"/>
    <p:sldId id="756" r:id="rId6"/>
    <p:sldId id="757" r:id="rId7"/>
    <p:sldId id="758" r:id="rId8"/>
    <p:sldId id="768" r:id="rId9"/>
    <p:sldId id="759" r:id="rId10"/>
    <p:sldId id="760" r:id="rId11"/>
    <p:sldId id="769" r:id="rId12"/>
    <p:sldId id="770" r:id="rId13"/>
    <p:sldId id="743" r:id="rId14"/>
  </p:sldIdLst>
  <p:sldSz cx="9144000" cy="5143500" type="screen16x9"/>
  <p:notesSz cx="6858000" cy="9296400"/>
  <p:embeddedFontLst>
    <p:embeddedFont>
      <p:font typeface="Roboto" panose="02000000000000000000" pitchFamily="2" charset="0"/>
      <p:regular r:id="rId19"/>
      <p:bold r:id="rId20"/>
    </p:embeddedFont>
    <p:embeddedFont>
      <p:font typeface="Calibri" panose="020F0502020204030204" charset="0"/>
      <p:regular r:id="rId21"/>
      <p:bold r:id="rId22"/>
      <p:italic r:id="rId23"/>
      <p:boldItalic r:id="rId24"/>
    </p:embeddedFont>
    <p:embeddedFont>
      <p:font typeface="Garamond" panose="02020404030301010803" charset="0"/>
      <p:regular r:id="rId25"/>
      <p:bold r:id="rId26"/>
      <p:italic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862" userDrawn="1">
          <p15:clr>
            <a:srgbClr val="A4A3A4"/>
          </p15:clr>
        </p15:guide>
        <p15:guide id="2" orient="horz" pos="331" userDrawn="1">
          <p15:clr>
            <a:srgbClr val="A4A3A4"/>
          </p15:clr>
        </p15:guide>
        <p15:guide id="4" orient="horz" pos="394" userDrawn="1">
          <p15:clr>
            <a:srgbClr val="A4A3A4"/>
          </p15:clr>
        </p15:guide>
        <p15:guide id="5" pos="584" userDrawn="1">
          <p15:clr>
            <a:srgbClr val="A4A3A4"/>
          </p15:clr>
        </p15:guide>
        <p15:guide id="6" pos="5235" userDrawn="1">
          <p15:clr>
            <a:srgbClr val="A4A3A4"/>
          </p15:clr>
        </p15:guide>
        <p15:guide id="7" pos="2902" userDrawn="1">
          <p15:clr>
            <a:srgbClr val="A4A3A4"/>
          </p15:clr>
        </p15:guide>
        <p15:guide id="8" pos="5108" userDrawn="1">
          <p15:clr>
            <a:srgbClr val="A4A3A4"/>
          </p15:clr>
        </p15:guide>
        <p15:guide id="9" pos="65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5094"/>
    <a:srgbClr val="004170"/>
    <a:srgbClr val="959596"/>
    <a:srgbClr val="F0F1F1"/>
    <a:srgbClr val="004670"/>
    <a:srgbClr val="00468C"/>
    <a:srgbClr val="004D8E"/>
    <a:srgbClr val="145094"/>
    <a:srgbClr val="005100"/>
    <a:srgbClr val="3A19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89011" autoAdjust="0"/>
  </p:normalViewPr>
  <p:slideViewPr>
    <p:cSldViewPr snapToGrid="0" showGuides="1">
      <p:cViewPr>
        <p:scale>
          <a:sx n="75" d="100"/>
          <a:sy n="75" d="100"/>
        </p:scale>
        <p:origin x="1098" y="102"/>
      </p:cViewPr>
      <p:guideLst>
        <p:guide orient="horz" pos="2862"/>
        <p:guide orient="horz" pos="331"/>
        <p:guide orient="horz" pos="394"/>
        <p:guide pos="584"/>
        <p:guide pos="5235"/>
        <p:guide pos="2902"/>
        <p:guide pos="5108"/>
        <p:guide pos="655"/>
      </p:guideLst>
    </p:cSldViewPr>
  </p:slideViewPr>
  <p:notesTextViewPr>
    <p:cViewPr>
      <p:scale>
        <a:sx n="100" d="100"/>
        <a:sy n="100" d="100"/>
      </p:scale>
      <p:origin x="0" y="0"/>
    </p:cViewPr>
  </p:notesTextViewPr>
  <p:sorterViewPr>
    <p:cViewPr>
      <p:scale>
        <a:sx n="71" d="100"/>
        <a:sy n="71" d="100"/>
      </p:scale>
      <p:origin x="0" y="0"/>
    </p:cViewPr>
  </p:sorterViewPr>
  <p:notesViewPr>
    <p:cSldViewPr snapToGrid="0">
      <p:cViewPr varScale="1">
        <p:scale>
          <a:sx n="86" d="100"/>
          <a:sy n="86" d="100"/>
        </p:scale>
        <p:origin x="-3894" y="-96"/>
      </p:cViewPr>
      <p:guideLst>
        <p:guide orient="horz" pos="2678"/>
        <p:guide orient="horz" pos="5484"/>
        <p:guide orient="horz" pos="5773"/>
        <p:guide pos="286"/>
        <p:guide pos="4033"/>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font" Target="fonts/font9.fntdata"/><Relationship Id="rId26" Type="http://schemas.openxmlformats.org/officeDocument/2006/relationships/font" Target="fonts/font8.fntdata"/><Relationship Id="rId25" Type="http://schemas.openxmlformats.org/officeDocument/2006/relationships/font" Target="fonts/font7.fntdata"/><Relationship Id="rId24" Type="http://schemas.openxmlformats.org/officeDocument/2006/relationships/font" Target="fonts/font6.fntdata"/><Relationship Id="rId23" Type="http://schemas.openxmlformats.org/officeDocument/2006/relationships/font" Target="fonts/font5.fntdata"/><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12750" y="400050"/>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3" name="Notes Placeholder 2"/>
          <p:cNvSpPr>
            <a:spLocks noGrp="1"/>
          </p:cNvSpPr>
          <p:nvPr>
            <p:ph type="body" sz="quarter" idx="3"/>
          </p:nvPr>
        </p:nvSpPr>
        <p:spPr>
          <a:xfrm>
            <a:off x="685800" y="4416425"/>
            <a:ext cx="5486400" cy="4183063"/>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 bg1="lt1" tx1="dk1" bg2="lt2" tx2="dk2" accent1="accent1" accent2="accent2" accent3="accent3" accent4="accent4" accent5="accent5" accent6="accent6" hlink="hlink" folHlink="folHlink"/>
  <p:hf hdr="0" ftr="0" dt="0"/>
  <p:notesStyle>
    <a:lvl1pPr marL="114300" indent="-114300" algn="l" defTabSz="914400" rtl="0" eaLnBrk="1" latinLnBrk="0" hangingPunct="1">
      <a:spcBef>
        <a:spcPts val="8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1pPr>
    <a:lvl2pPr marL="285750" indent="-113030" algn="l" defTabSz="914400" rtl="0" eaLnBrk="1" latinLnBrk="0" hangingPunct="1">
      <a:spcBef>
        <a:spcPts val="200"/>
      </a:spcBef>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2pPr>
    <a:lvl3pPr marL="403225" indent="-117475" algn="l" defTabSz="914400" rtl="0" eaLnBrk="1" latinLnBrk="0" hangingPunct="1">
      <a:spcBef>
        <a:spcPts val="200"/>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3pPr>
    <a:lvl4pPr marL="570230" indent="-113030" algn="l" defTabSz="914400" rtl="0" eaLnBrk="1" latinLnBrk="0" hangingPunct="1">
      <a:spcBef>
        <a:spcPts val="200"/>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4pPr>
    <a:lvl5pPr marL="457200" indent="114300" algn="l" defTabSz="914400" rtl="0" eaLnBrk="1" latinLnBrk="0" hangingPunct="1">
      <a:buFont typeface="Arial" panose="020B0604020202020204" pitchFamily="34" charset="0"/>
      <a:buChar char="•"/>
      <a:defRPr sz="1050" kern="1200">
        <a:solidFill>
          <a:schemeClr val="tx1"/>
        </a:solidFill>
        <a:latin typeface="+mn-lt"/>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2750" y="400050"/>
            <a:ext cx="6197600" cy="3486150"/>
          </a:xfrm>
        </p:spPr>
      </p:sp>
      <p:sp>
        <p:nvSpPr>
          <p:cNvPr id="3" name="Notes Placeholder 2"/>
          <p:cNvSpPr>
            <a:spLocks noGrp="1"/>
          </p:cNvSpPr>
          <p:nvPr>
            <p:ph type="body" idx="1"/>
          </p:nvPr>
        </p:nvSpPr>
        <p:spPr/>
        <p:txBody>
          <a:bodyPr/>
          <a:lstStyle/>
          <a:p>
            <a:pPr marL="0" indent="0">
              <a:buFontTx/>
              <a:buNone/>
            </a:pP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GB" altLang="en-US"/>
          </a:p>
          <a:p>
            <a:r>
              <a:rPr lang="en-GB" altLang="en-US"/>
              <a:t>1)</a:t>
            </a:r>
            <a:endParaRPr lang="en-GB" altLang="en-US"/>
          </a:p>
          <a:p>
            <a:r>
              <a:rPr lang="en-GB" altLang="en-US"/>
              <a:t>2) </a:t>
            </a:r>
            <a:r>
              <a:rPr>
                <a:sym typeface="+mn-ea"/>
              </a:rPr>
              <a:t>Replacing multiple spaces with a single space:</a:t>
            </a:r>
            <a:endParaRPr>
              <a:sym typeface="+mn-ea"/>
            </a:endParaRPr>
          </a:p>
          <a:p>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p:bg>
      <p:bgPr>
        <a:gradFill flip="none" rotWithShape="1">
          <a:gsLst>
            <a:gs pos="0">
              <a:srgbClr val="F1F2F2"/>
            </a:gs>
            <a:gs pos="100000">
              <a:srgbClr val="EBEBEC"/>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bwMode="auto">
          <a:xfrm>
            <a:off x="0" y="0"/>
            <a:ext cx="9143999" cy="1718222"/>
          </a:xfrm>
          <a:prstGeom prst="rect">
            <a:avLst/>
          </a:prstGeom>
          <a:gradFill flip="none" rotWithShape="1">
            <a:gsLst>
              <a:gs pos="0">
                <a:srgbClr val="004170"/>
              </a:gs>
              <a:gs pos="50000">
                <a:srgbClr val="005094"/>
              </a:gs>
              <a:gs pos="100000">
                <a:srgbClr val="004170"/>
              </a:gs>
            </a:gsLst>
            <a:path path="circle">
              <a:fillToRect l="100000" t="100000"/>
            </a:path>
            <a:tileRect r="-100000" b="-100000"/>
          </a:gradFill>
          <a:ln w="19050" algn="ctr">
            <a:noFill/>
            <a:miter lim="800000"/>
          </a:ln>
        </p:spPr>
        <p:txBody>
          <a:bodyPr wrap="none" rtlCol="0" anchor="ctr"/>
          <a:lstStyle/>
          <a:p>
            <a:pPr algn="ctr">
              <a:lnSpc>
                <a:spcPct val="90000"/>
              </a:lnSpc>
            </a:pPr>
            <a:endParaRPr lang="en-US" sz="1600" b="1" dirty="0" err="1">
              <a:solidFill>
                <a:schemeClr val="bg1"/>
              </a:solidFill>
              <a:latin typeface="+mj-lt"/>
            </a:endParaRPr>
          </a:p>
        </p:txBody>
      </p:sp>
      <p:sp>
        <p:nvSpPr>
          <p:cNvPr id="35" name="Title 34"/>
          <p:cNvSpPr>
            <a:spLocks noGrp="1"/>
          </p:cNvSpPr>
          <p:nvPr>
            <p:ph type="title" hasCustomPrompt="1"/>
          </p:nvPr>
        </p:nvSpPr>
        <p:spPr>
          <a:xfrm>
            <a:off x="1039439" y="2180420"/>
            <a:ext cx="7069512" cy="517065"/>
          </a:xfrm>
        </p:spPr>
        <p:txBody>
          <a:bodyPr vert="horz" wrap="square" lIns="0" tIns="0" rIns="0" bIns="45720" rtlCol="0" anchor="b">
            <a:spAutoFit/>
          </a:bodyPr>
          <a:lstStyle>
            <a:lvl1pPr marL="0" marR="0" indent="0" algn="l" defTabSz="914400" rtl="0" eaLnBrk="1" fontAlgn="auto" latinLnBrk="0" hangingPunct="1">
              <a:lnSpc>
                <a:spcPct val="90000"/>
              </a:lnSpc>
              <a:spcBef>
                <a:spcPct val="0"/>
              </a:spcBef>
              <a:spcAft>
                <a:spcPts val="0"/>
              </a:spcAft>
              <a:buClrTx/>
              <a:buSzTx/>
              <a:buFontTx/>
              <a:buNone/>
              <a:defRPr kumimoji="0" lang="en-US" sz="3400" b="0" i="0" u="none" strike="noStrike" kern="1200" cap="none" spc="0" normalizeH="0" baseline="0" noProof="0">
                <a:ln>
                  <a:noFill/>
                </a:ln>
                <a:solidFill>
                  <a:srgbClr val="004170"/>
                </a:solidFill>
                <a:effectLst/>
                <a:uLnTx/>
                <a:uFillTx/>
                <a:latin typeface="+mj-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dirty="0"/>
              <a:t>Presentation Title Here</a:t>
            </a:r>
            <a:endParaRPr lang="en-US" dirty="0"/>
          </a:p>
        </p:txBody>
      </p:sp>
      <p:sp>
        <p:nvSpPr>
          <p:cNvPr id="38" name="Text Placeholder 2"/>
          <p:cNvSpPr>
            <a:spLocks noGrp="1"/>
          </p:cNvSpPr>
          <p:nvPr>
            <p:ph type="body" idx="1" hasCustomPrompt="1"/>
          </p:nvPr>
        </p:nvSpPr>
        <p:spPr>
          <a:xfrm>
            <a:off x="1039438" y="2685678"/>
            <a:ext cx="7069512" cy="380873"/>
          </a:xfrm>
        </p:spPr>
        <p:txBody>
          <a:bodyPr anchor="t" anchorCtr="0">
            <a:noAutofit/>
          </a:bodyPr>
          <a:lstStyle>
            <a:lvl1pPr marL="0" indent="0" algn="l" defTabSz="914400" rtl="0" eaLnBrk="1" latinLnBrk="0" hangingPunct="1">
              <a:lnSpc>
                <a:spcPct val="90000"/>
              </a:lnSpc>
              <a:spcBef>
                <a:spcPts val="600"/>
              </a:spcBef>
              <a:buFont typeface="Arial" panose="020B0604020202020204" pitchFamily="34" charset="0"/>
              <a:buNone/>
              <a:defRPr sz="2600" i="0" spc="0" baseline="0">
                <a:solidFill>
                  <a:srgbClr val="525252"/>
                </a:solidFill>
                <a:latin typeface="+mj-lt"/>
                <a:ea typeface="Roboto" panose="02000000000000000000" pitchFamily="2" charset="0"/>
                <a:cs typeface="Roboto" panose="02000000000000000000" pitchFamily="2"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lnSpc>
                <a:spcPct val="75000"/>
              </a:lnSpc>
              <a:spcBef>
                <a:spcPts val="1400"/>
              </a:spcBef>
              <a:buFont typeface="Arial" panose="020B0604020202020204" pitchFamily="34" charset="0"/>
              <a:buNone/>
            </a:pPr>
            <a:r>
              <a:rPr lang="en-US" dirty="0"/>
              <a:t>Subtitle Title Here</a:t>
            </a:r>
            <a:endParaRPr lang="en-US" dirty="0"/>
          </a:p>
        </p:txBody>
      </p:sp>
      <p:sp>
        <p:nvSpPr>
          <p:cNvPr id="3" name="Text Placeholder 2"/>
          <p:cNvSpPr>
            <a:spLocks noGrp="1"/>
          </p:cNvSpPr>
          <p:nvPr>
            <p:ph type="body" sz="quarter" idx="10" hasCustomPrompt="1"/>
          </p:nvPr>
        </p:nvSpPr>
        <p:spPr>
          <a:xfrm>
            <a:off x="1036637" y="3311968"/>
            <a:ext cx="7072313" cy="872001"/>
          </a:xfrm>
        </p:spPr>
        <p:txBody>
          <a:bodyPr vert="horz" wrap="square" lIns="0" tIns="0" rIns="0" bIns="45720" rtlCol="0" anchor="t" anchorCtr="0"/>
          <a:lstStyle>
            <a:lvl1pPr marL="0" indent="0">
              <a:lnSpc>
                <a:spcPct val="100000"/>
              </a:lnSpc>
              <a:spcBef>
                <a:spcPts val="0"/>
              </a:spcBef>
              <a:buFontTx/>
              <a:buNone/>
              <a:defRPr lang="en-US" sz="1800" i="0" baseline="0" dirty="0" smtClean="0">
                <a:solidFill>
                  <a:srgbClr val="525252"/>
                </a:solidFill>
                <a:latin typeface="+mn-lt"/>
                <a:ea typeface="Roboto" panose="02000000000000000000" pitchFamily="2" charset="0"/>
                <a:cs typeface="Roboto" panose="02000000000000000000" pitchFamily="2" charset="0"/>
              </a:defRPr>
            </a:lvl1pPr>
            <a:lvl2pPr>
              <a:defRPr lang="en-US" sz="1800" dirty="0" smtClean="0">
                <a:latin typeface="+mn-lt"/>
              </a:defRPr>
            </a:lvl2pPr>
            <a:lvl3pPr>
              <a:defRPr lang="en-US" sz="1800" dirty="0" smtClean="0">
                <a:latin typeface="+mn-lt"/>
              </a:defRPr>
            </a:lvl3pPr>
            <a:lvl4pPr>
              <a:defRPr lang="en-US" sz="1800" dirty="0" smtClean="0">
                <a:latin typeface="+mn-lt"/>
              </a:defRPr>
            </a:lvl4pPr>
            <a:lvl5pPr>
              <a:defRPr lang="en-US" sz="1800" dirty="0">
                <a:latin typeface="+mn-lt"/>
              </a:defRPr>
            </a:lvl5pPr>
          </a:lstStyle>
          <a:p>
            <a:pPr marL="0" lvl="0"/>
            <a:r>
              <a:rPr lang="en-US" dirty="0"/>
              <a:t>Presenter’s Name</a:t>
            </a:r>
            <a:endParaRPr lang="en-US" dirty="0"/>
          </a:p>
          <a:p>
            <a:pPr marL="0" lvl="0"/>
            <a:r>
              <a:rPr lang="en-US" dirty="0"/>
              <a:t>Department Name</a:t>
            </a:r>
            <a:endParaRPr lang="en-US" dirty="0"/>
          </a:p>
          <a:p>
            <a:pPr marL="0" lvl="0"/>
            <a:r>
              <a:rPr lang="en-US" dirty="0"/>
              <a:t>Presentation Date</a:t>
            </a:r>
            <a:endParaRPr lang="en-US" dirty="0"/>
          </a:p>
        </p:txBody>
      </p:sp>
      <p:pic>
        <p:nvPicPr>
          <p:cNvPr id="4" name="Picture 3" descr="A black and white sign with white text&#10;&#10;Description automatically generated"/>
          <p:cNvPicPr>
            <a:picLocks noChangeAspect="1"/>
          </p:cNvPicPr>
          <p:nvPr userDrawn="1"/>
        </p:nvPicPr>
        <p:blipFill>
          <a:blip r:embed="rId2"/>
          <a:stretch>
            <a:fillRect/>
          </a:stretch>
        </p:blipFill>
        <p:spPr>
          <a:xfrm>
            <a:off x="1036637" y="552043"/>
            <a:ext cx="3535363" cy="814976"/>
          </a:xfrm>
          <a:prstGeom prst="rect">
            <a:avLst/>
          </a:prstGeom>
        </p:spPr>
      </p:pic>
      <p:sp>
        <p:nvSpPr>
          <p:cNvPr id="2"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rgbClr val="005094"/>
                </a:solidFill>
              </a:defRPr>
            </a:lvl1pPr>
          </a:lstStyle>
          <a:p>
            <a:fld id="{4B327F5A-7D8F-4012-9A1A-2197D74A174F}" type="slidenum">
              <a:rPr lang="en-IN" smtClean="0"/>
            </a:fld>
            <a:endParaRPr lang="en-IN"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36639" y="998545"/>
            <a:ext cx="7072312" cy="2169825"/>
          </a:xfrm>
        </p:spPr>
        <p:txBody>
          <a:bodyPr vert="horz" wrap="square" lIns="91440" tIns="45720" rIns="91440" bIns="45720" rtlCol="0" anchor="b" anchorCtr="0">
            <a:spAutoFit/>
          </a:bodyPr>
          <a:lstStyle>
            <a:lvl1pPr marL="281305" indent="-91440">
              <a:lnSpc>
                <a:spcPct val="90000"/>
              </a:lnSpc>
              <a:defRPr lang="en-US" sz="3000" kern="2200" spc="0" baseline="0" dirty="0">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eu</a:t>
            </a:r>
            <a:r>
              <a:rPr lang="en-US" dirty="0"/>
              <a:t> </a:t>
            </a:r>
            <a:r>
              <a:rPr lang="en-US" dirty="0" err="1"/>
              <a:t>diam</a:t>
            </a:r>
            <a:r>
              <a:rPr lang="en-US" dirty="0"/>
              <a:t> </a:t>
            </a:r>
            <a:r>
              <a:rPr lang="en-US" dirty="0" err="1"/>
              <a:t>viverra</a:t>
            </a:r>
            <a:r>
              <a:rPr lang="en-US" dirty="0"/>
              <a:t>, semper </a:t>
            </a:r>
            <a:r>
              <a:rPr lang="en-US" dirty="0" err="1"/>
              <a:t>odio</a:t>
            </a:r>
            <a:r>
              <a:rPr lang="en-US" dirty="0"/>
              <a:t> </a:t>
            </a:r>
            <a:r>
              <a:rPr lang="en-US" dirty="0" err="1"/>
              <a:t>eu</a:t>
            </a:r>
            <a:r>
              <a:rPr lang="en-US" dirty="0"/>
              <a:t>, </a:t>
            </a:r>
            <a:r>
              <a:rPr lang="en-US" dirty="0" err="1"/>
              <a:t>interdum</a:t>
            </a:r>
            <a:r>
              <a:rPr lang="en-US" dirty="0"/>
              <a:t> </a:t>
            </a:r>
            <a:r>
              <a:rPr lang="en-US" dirty="0" err="1"/>
              <a:t>turpis</a:t>
            </a:r>
            <a:r>
              <a:rPr lang="en-US" dirty="0"/>
              <a:t>. </a:t>
            </a:r>
            <a:r>
              <a:rPr lang="en-US" dirty="0" err="1"/>
              <a:t>Proin</a:t>
            </a:r>
            <a:r>
              <a:rPr lang="en-US" dirty="0"/>
              <a:t> </a:t>
            </a:r>
            <a:r>
              <a:rPr lang="en-US" dirty="0" err="1"/>
              <a:t>placerat</a:t>
            </a:r>
            <a:r>
              <a:rPr lang="en-US" dirty="0"/>
              <a:t> ipsum mi, ac </a:t>
            </a:r>
            <a:r>
              <a:rPr lang="en-US" dirty="0" err="1"/>
              <a:t>sodales</a:t>
            </a:r>
            <a:r>
              <a:rPr lang="en-US" dirty="0"/>
              <a:t> </a:t>
            </a:r>
            <a:r>
              <a:rPr lang="en-US" dirty="0" err="1"/>
              <a:t>tellus</a:t>
            </a:r>
            <a:r>
              <a:rPr lang="en-US" dirty="0"/>
              <a:t> </a:t>
            </a:r>
            <a:r>
              <a:rPr lang="en-US" dirty="0" err="1"/>
              <a:t>congue</a:t>
            </a:r>
            <a:r>
              <a:rPr lang="en-US" dirty="0"/>
              <a:t> </a:t>
            </a:r>
            <a:r>
              <a:rPr lang="en-US" dirty="0" err="1"/>
              <a:t>amet</a:t>
            </a:r>
            <a:r>
              <a:rPr lang="en-US" dirty="0"/>
              <a:t> dolor.”</a:t>
            </a:r>
            <a:endParaRPr lang="en-US" dirty="0"/>
          </a:p>
        </p:txBody>
      </p:sp>
      <p:sp>
        <p:nvSpPr>
          <p:cNvPr id="3" name="Content Placeholder 2"/>
          <p:cNvSpPr>
            <a:spLocks noGrp="1"/>
          </p:cNvSpPr>
          <p:nvPr>
            <p:ph idx="1" hasCustomPrompt="1"/>
          </p:nvPr>
        </p:nvSpPr>
        <p:spPr>
          <a:xfrm>
            <a:off x="1036637" y="3383309"/>
            <a:ext cx="7072313" cy="541425"/>
          </a:xfrm>
        </p:spPr>
        <p:txBody>
          <a:bodyPr vert="horz" wrap="square" lIns="91440" tIns="45720" rIns="91440" bIns="45720" rtlCol="0">
            <a:noAutofit/>
          </a:bodyPr>
          <a:lstStyle>
            <a:lvl1pPr marL="0" indent="0" algn="r">
              <a:spcBef>
                <a:spcPts val="300"/>
              </a:spcBef>
              <a:buNone/>
              <a:defRPr lang="en-US" sz="1800" baseline="0" dirty="0" smtClean="0">
                <a:solidFill>
                  <a:srgbClr val="525252"/>
                </a:solidFill>
                <a:latin typeface="+mn-lt"/>
              </a:defRPr>
            </a:lvl1pPr>
            <a:lvl2pPr marL="229870" indent="0">
              <a:buNone/>
              <a:defRPr lang="en-US" dirty="0" smtClean="0"/>
            </a:lvl2pPr>
            <a:lvl3pPr marL="515620" indent="0">
              <a:buNone/>
              <a:defRPr lang="en-US" dirty="0" smtClean="0"/>
            </a:lvl3pPr>
            <a:lvl4pPr marL="800100" indent="0">
              <a:buNone/>
              <a:defRPr lang="en-US" dirty="0" smtClean="0"/>
            </a:lvl4pPr>
            <a:lvl5pPr marL="1085850" indent="0">
              <a:buNone/>
              <a:defRPr lang="en-US" dirty="0"/>
            </a:lvl5pPr>
          </a:lstStyle>
          <a:p>
            <a:pPr lvl="0"/>
            <a:r>
              <a:rPr lang="en-US" dirty="0"/>
              <a:t>—Author’s Name</a:t>
            </a:r>
            <a:endParaRPr lang="en-US" dirty="0"/>
          </a:p>
        </p:txBody>
      </p:sp>
      <p:sp>
        <p:nvSpPr>
          <p:cNvPr id="4" name="Slide Number Placeholder 3"/>
          <p:cNvSpPr>
            <a:spLocks noGrp="1"/>
          </p:cNvSpPr>
          <p:nvPr>
            <p:ph type="sldNum" sz="quarter" idx="10"/>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Closing Slide">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auto">
          <a:xfrm>
            <a:off x="0" y="0"/>
            <a:ext cx="9143999" cy="1955800"/>
          </a:xfrm>
          <a:prstGeom prst="rect">
            <a:avLst/>
          </a:prstGeom>
          <a:gradFill flip="none" rotWithShape="1">
            <a:gsLst>
              <a:gs pos="0">
                <a:srgbClr val="004170"/>
              </a:gs>
              <a:gs pos="50000">
                <a:srgbClr val="005094"/>
              </a:gs>
              <a:gs pos="100000">
                <a:srgbClr val="004170"/>
              </a:gs>
            </a:gsLst>
            <a:path path="circle">
              <a:fillToRect l="100000" t="100000"/>
            </a:path>
            <a:tileRect r="-100000" b="-100000"/>
          </a:gradFill>
          <a:ln w="19050" algn="ctr">
            <a:noFill/>
            <a:miter lim="800000"/>
          </a:ln>
        </p:spPr>
        <p:txBody>
          <a:bodyPr wrap="none" rtlCol="0" anchor="ctr"/>
          <a:lstStyle/>
          <a:p>
            <a:pPr algn="ctr">
              <a:lnSpc>
                <a:spcPct val="90000"/>
              </a:lnSpc>
            </a:pPr>
            <a:endParaRPr lang="en-US" sz="1600" b="1" dirty="0" err="1">
              <a:solidFill>
                <a:schemeClr val="bg1"/>
              </a:solidFill>
              <a:latin typeface="+mj-lt"/>
            </a:endParaRPr>
          </a:p>
        </p:txBody>
      </p:sp>
      <p:sp>
        <p:nvSpPr>
          <p:cNvPr id="8" name="Title 1"/>
          <p:cNvSpPr>
            <a:spLocks noGrp="1"/>
          </p:cNvSpPr>
          <p:nvPr>
            <p:ph type="ctrTitle"/>
          </p:nvPr>
        </p:nvSpPr>
        <p:spPr>
          <a:xfrm>
            <a:off x="1036637" y="2445200"/>
            <a:ext cx="6950076" cy="517065"/>
          </a:xfrm>
        </p:spPr>
        <p:txBody>
          <a:bodyPr/>
          <a:lstStyle>
            <a:lvl1pPr algn="l">
              <a:defRPr sz="3600">
                <a:solidFill>
                  <a:srgbClr val="005094"/>
                </a:solidFill>
              </a:defRPr>
            </a:lvl1pPr>
          </a:lstStyle>
          <a:p>
            <a:r>
              <a:rPr lang="en-US" dirty="0"/>
              <a:t>Click to edit Master title style</a:t>
            </a:r>
            <a:endParaRPr lang="en-GB" dirty="0"/>
          </a:p>
        </p:txBody>
      </p:sp>
      <p:pic>
        <p:nvPicPr>
          <p:cNvPr id="2" name="Picture 1" descr="A black and white sign with white text&#10;&#10;Description automatically generated"/>
          <p:cNvPicPr>
            <a:picLocks noChangeAspect="1"/>
          </p:cNvPicPr>
          <p:nvPr userDrawn="1"/>
        </p:nvPicPr>
        <p:blipFill>
          <a:blip r:embed="rId2"/>
          <a:stretch>
            <a:fillRect/>
          </a:stretch>
        </p:blipFill>
        <p:spPr>
          <a:xfrm>
            <a:off x="1036637" y="552043"/>
            <a:ext cx="3535363" cy="814976"/>
          </a:xfrm>
          <a:prstGeom prst="rect">
            <a:avLst/>
          </a:prstGeom>
        </p:spPr>
      </p:pic>
      <p:sp>
        <p:nvSpPr>
          <p:cNvPr id="3" name="Rectangle 2"/>
          <p:cNvSpPr/>
          <p:nvPr userDrawn="1"/>
        </p:nvSpPr>
        <p:spPr bwMode="auto">
          <a:xfrm>
            <a:off x="-2" y="4817444"/>
            <a:ext cx="9143999" cy="326056"/>
          </a:xfrm>
          <a:prstGeom prst="rect">
            <a:avLst/>
          </a:prstGeom>
          <a:gradFill flip="none" rotWithShape="1">
            <a:gsLst>
              <a:gs pos="0">
                <a:srgbClr val="005094"/>
              </a:gs>
              <a:gs pos="50000">
                <a:srgbClr val="005094"/>
              </a:gs>
              <a:gs pos="75000">
                <a:srgbClr val="3A195B"/>
              </a:gs>
            </a:gsLst>
            <a:path path="circle">
              <a:fillToRect l="100000" t="100000"/>
            </a:path>
            <a:tileRect r="-100000" b="-100000"/>
          </a:gradFill>
          <a:ln w="19050" algn="ctr">
            <a:noFill/>
            <a:miter lim="800000"/>
          </a:ln>
        </p:spPr>
        <p:txBody>
          <a:bodyPr wrap="none" rtlCol="0" anchor="ctr"/>
          <a:lstStyle/>
          <a:p>
            <a:pPr algn="l">
              <a:lnSpc>
                <a:spcPct val="90000"/>
              </a:lnSpc>
            </a:pPr>
            <a:endParaRPr lang="en-US" sz="1200" b="0" dirty="0">
              <a:solidFill>
                <a:schemeClr val="bg1"/>
              </a:solidFill>
              <a:latin typeface="+mj-lt"/>
            </a:endParaRPr>
          </a:p>
        </p:txBody>
      </p:sp>
      <p:sp>
        <p:nvSpPr>
          <p:cNvPr id="4" name="Slide Number Placeholder 3"/>
          <p:cNvSpPr>
            <a:spLocks noGrp="1"/>
          </p:cNvSpPr>
          <p:nvPr>
            <p:ph type="sldNum" sz="quarter" idx="10"/>
          </p:nvPr>
        </p:nvSpPr>
        <p:spPr/>
        <p:txBody>
          <a:bodyPr/>
          <a:lstStyle/>
          <a:p>
            <a:fld id="{4B327F5A-7D8F-4012-9A1A-2197D74A174F}" type="slidenum">
              <a:rPr lang="en-IN" smtClean="0"/>
            </a:fld>
            <a:endParaRPr lang="en-IN" dirty="0"/>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457200" y="4767263"/>
            <a:ext cx="2133600" cy="273844"/>
          </a:xfrm>
        </p:spPr>
        <p:txBody>
          <a:bodyPr/>
          <a:lstStyle/>
          <a:p>
            <a:fld id="{40809F3C-EB3C-498F-A7EF-0555AFEB2E5D}" type="datetimeFigureOut">
              <a:rPr lang="en-US" smtClean="0"/>
            </a:fld>
            <a:endParaRPr lang="en-US"/>
          </a:p>
        </p:txBody>
      </p:sp>
      <p:sp>
        <p:nvSpPr>
          <p:cNvPr id="5" name="Footer Placeholder 4"/>
          <p:cNvSpPr>
            <a:spLocks noGrp="1"/>
          </p:cNvSpPr>
          <p:nvPr>
            <p:ph type="ftr" sz="quarter" idx="11"/>
          </p:nvPr>
        </p:nvSpPr>
        <p:spPr>
          <a:xfrm>
            <a:off x="3124200" y="4767263"/>
            <a:ext cx="2895600" cy="273844"/>
          </a:xfrm>
        </p:spPr>
        <p:txBody>
          <a:bodyPr/>
          <a:lstStyle/>
          <a:p>
            <a:endParaRPr lang="en-US"/>
          </a:p>
        </p:txBody>
      </p:sp>
      <p:sp>
        <p:nvSpPr>
          <p:cNvPr id="6" name="Slide Number Placeholder 5"/>
          <p:cNvSpPr>
            <a:spLocks noGrp="1"/>
          </p:cNvSpPr>
          <p:nvPr>
            <p:ph type="sldNum" sz="quarter" idx="12"/>
          </p:nvPr>
        </p:nvSpPr>
        <p:spPr/>
        <p:txBody>
          <a:bodyPr/>
          <a:lstStyle/>
          <a:p>
            <a:fld id="{CE02F3F4-978A-4F22-8904-DD1959DE0DD5}" type="slidenum">
              <a:rPr lang="en-US" smtClean="0"/>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4" name="Content Placeholder 2"/>
          <p:cNvSpPr>
            <a:spLocks noGrp="1"/>
          </p:cNvSpPr>
          <p:nvPr>
            <p:ph idx="1" hasCustomPrompt="1"/>
          </p:nvPr>
        </p:nvSpPr>
        <p:spPr>
          <a:xfrm>
            <a:off x="442762" y="1281272"/>
            <a:ext cx="8349916" cy="3329229"/>
          </a:xfrm>
        </p:spPr>
        <p:txBody>
          <a:bodyPr/>
          <a:lstStyle>
            <a:lvl1pPr marL="168275" indent="-168275">
              <a:buClr>
                <a:srgbClr val="005094"/>
              </a:buClr>
              <a:buFont typeface="Wingdings" panose="05000000000000000000" pitchFamily="2" charset="2"/>
              <a:buChar char="§"/>
              <a:defRPr lang="en-US" sz="2100" b="0" kern="1200" dirty="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2100"/>
            </a:lvl2pPr>
            <a:lvl3pPr marL="742950" indent="-227330">
              <a:buClr>
                <a:srgbClr val="005094"/>
              </a:buClr>
              <a:buFont typeface="Arial" panose="020B0604020202020204" pitchFamily="34" charset="0"/>
              <a:buChar char="•"/>
              <a:defRPr sz="2100"/>
            </a:lvl3pPr>
            <a:lvl4pPr marL="1028700" indent="-228600">
              <a:buClr>
                <a:srgbClr val="005094"/>
              </a:buClr>
              <a:buFont typeface="Arial" panose="020B0604020202020204" pitchFamily="34" charset="0"/>
              <a:buChar char="•"/>
              <a:defRPr sz="2100"/>
            </a:lvl4pPr>
            <a:lvl5pPr marL="1313180" indent="-227330">
              <a:buClr>
                <a:srgbClr val="005094"/>
              </a:buClr>
              <a:buFont typeface="Arial" panose="020B0604020202020204" pitchFamily="34" charset="0"/>
              <a:buChar char="•"/>
              <a:defRPr sz="2100"/>
            </a:lvl5pPr>
          </a:lstStyle>
          <a:p>
            <a:pPr lvl="0"/>
            <a:r>
              <a:rPr lang="en-US" dirty="0"/>
              <a:t>Click to edit Master text styles Arial 21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 name="Text Placeholder 5"/>
          <p:cNvSpPr>
            <a:spLocks noGrp="1"/>
          </p:cNvSpPr>
          <p:nvPr>
            <p:ph type="body" sz="quarter" idx="12" hasCustomPrompt="1"/>
          </p:nvPr>
        </p:nvSpPr>
        <p:spPr>
          <a:xfrm>
            <a:off x="442762" y="811374"/>
            <a:ext cx="8349916" cy="391296"/>
          </a:xfrm>
        </p:spPr>
        <p:txBody>
          <a:bodyPr/>
          <a:lstStyle>
            <a:lvl1pPr marL="0" indent="0">
              <a:buNone/>
              <a:defRPr sz="2400" b="0" baseline="0">
                <a:latin typeface="+mj-lt"/>
              </a:defRPr>
            </a:lvl1pPr>
          </a:lstStyle>
          <a:p>
            <a:pPr marL="0" marR="0" lvl="0" indent="0" algn="l" defTabSz="914400" rtl="0" eaLnBrk="1" fontAlgn="auto" latinLnBrk="0" hangingPunct="1">
              <a:lnSpc>
                <a:spcPct val="100000"/>
              </a:lnSpc>
              <a:spcBef>
                <a:spcPts val="1000"/>
              </a:spcBef>
              <a:spcAft>
                <a:spcPts val="0"/>
              </a:spcAft>
              <a:buClr>
                <a:srgbClr val="005094"/>
              </a:buClr>
              <a:buSzTx/>
              <a:buFont typeface="Wingdings" panose="05000000000000000000" pitchFamily="2" charset="2"/>
              <a:buNone/>
              <a:defRPr/>
            </a:pPr>
            <a:r>
              <a:rPr lang="en-US" dirty="0"/>
              <a:t>Subhead Arial 24 pt</a:t>
            </a:r>
            <a:endParaRPr lang="en-US" dirty="0"/>
          </a:p>
        </p:txBody>
      </p:sp>
      <p:sp>
        <p:nvSpPr>
          <p:cNvPr id="5"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fld>
            <a:endParaRPr lang="en-IN"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4" name="Content Placeholder 2"/>
          <p:cNvSpPr>
            <a:spLocks noGrp="1"/>
          </p:cNvSpPr>
          <p:nvPr>
            <p:ph idx="1" hasCustomPrompt="1"/>
          </p:nvPr>
        </p:nvSpPr>
        <p:spPr>
          <a:xfrm>
            <a:off x="442762" y="914400"/>
            <a:ext cx="8349916" cy="3696101"/>
          </a:xfrm>
        </p:spPr>
        <p:txBody>
          <a:bodyPr/>
          <a:lstStyle>
            <a:lvl1pPr marL="168275" indent="-168275">
              <a:buClr>
                <a:srgbClr val="005094"/>
              </a:buClr>
              <a:buFont typeface="Wingdings" panose="05000000000000000000" pitchFamily="2" charset="2"/>
              <a:buChar char="§"/>
              <a:defRPr lang="en-US" sz="2100" b="0" kern="1200" dirty="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2100"/>
            </a:lvl2pPr>
            <a:lvl3pPr marL="742950" indent="-227330">
              <a:buClr>
                <a:srgbClr val="005094"/>
              </a:buClr>
              <a:buFont typeface="Arial" panose="020B0604020202020204" pitchFamily="34" charset="0"/>
              <a:buChar char="•"/>
              <a:defRPr sz="2100"/>
            </a:lvl3pPr>
            <a:lvl4pPr marL="1028700" indent="-228600">
              <a:buClr>
                <a:srgbClr val="005094"/>
              </a:buClr>
              <a:buFont typeface="Arial" panose="020B0604020202020204" pitchFamily="34" charset="0"/>
              <a:buChar char="•"/>
              <a:defRPr sz="2100"/>
            </a:lvl4pPr>
            <a:lvl5pPr marL="1313180" indent="-227330">
              <a:buClr>
                <a:srgbClr val="005094"/>
              </a:buClr>
              <a:buFont typeface="Arial" panose="020B0604020202020204" pitchFamily="34" charset="0"/>
              <a:buChar char="•"/>
              <a:defRPr sz="2100"/>
            </a:lvl5pPr>
          </a:lstStyle>
          <a:p>
            <a:pPr lvl="0"/>
            <a:r>
              <a:rPr lang="en-US" dirty="0"/>
              <a:t>Click to edit Master text styles Arial 21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fld>
            <a:endParaRPr lang="en-IN"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4" name="Content Placeholder 2"/>
          <p:cNvSpPr>
            <a:spLocks noGrp="1"/>
          </p:cNvSpPr>
          <p:nvPr>
            <p:ph idx="1" hasCustomPrompt="1"/>
          </p:nvPr>
        </p:nvSpPr>
        <p:spPr>
          <a:xfrm>
            <a:off x="442762" y="914400"/>
            <a:ext cx="4129238" cy="3696101"/>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 name="Content Placeholder 2"/>
          <p:cNvSpPr>
            <a:spLocks noGrp="1"/>
          </p:cNvSpPr>
          <p:nvPr>
            <p:ph idx="10" hasCustomPrompt="1"/>
          </p:nvPr>
        </p:nvSpPr>
        <p:spPr>
          <a:xfrm>
            <a:off x="4719587" y="914399"/>
            <a:ext cx="4073090" cy="3696101"/>
          </a:xfrm>
        </p:spPr>
        <p:txBody>
          <a:bodyPr/>
          <a:lstStyle>
            <a:lvl1pPr marL="177800" indent="-177800">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cxnSp>
        <p:nvCxnSpPr>
          <p:cNvPr id="8" name="Straight Connector 7"/>
          <p:cNvCxnSpPr/>
          <p:nvPr userDrawn="1"/>
        </p:nvCxnSpPr>
        <p:spPr>
          <a:xfrm>
            <a:off x="4648200" y="914399"/>
            <a:ext cx="0" cy="3696101"/>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Slide Number Placeholder 4"/>
          <p:cNvSpPr>
            <a:spLocks noGrp="1"/>
          </p:cNvSpPr>
          <p:nvPr>
            <p:ph type="sldNum" sz="quarter" idx="11"/>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4" name="Content Placeholder 2"/>
          <p:cNvSpPr>
            <a:spLocks noGrp="1"/>
          </p:cNvSpPr>
          <p:nvPr>
            <p:ph idx="1" hasCustomPrompt="1"/>
          </p:nvPr>
        </p:nvSpPr>
        <p:spPr>
          <a:xfrm>
            <a:off x="442762" y="1231900"/>
            <a:ext cx="4073091" cy="3378601"/>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 name="Content Placeholder 2"/>
          <p:cNvSpPr>
            <a:spLocks noGrp="1"/>
          </p:cNvSpPr>
          <p:nvPr>
            <p:ph idx="10" hasCustomPrompt="1"/>
          </p:nvPr>
        </p:nvSpPr>
        <p:spPr>
          <a:xfrm>
            <a:off x="4719587" y="1231899"/>
            <a:ext cx="4073091" cy="3378601"/>
          </a:xfrm>
        </p:spPr>
        <p:txBody>
          <a:bodyPr/>
          <a:lstStyle>
            <a:lvl1pPr marL="177800" indent="-177800">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5"/>
          <p:cNvSpPr>
            <a:spLocks noGrp="1"/>
          </p:cNvSpPr>
          <p:nvPr>
            <p:ph type="body" sz="quarter" idx="12" hasCustomPrompt="1"/>
          </p:nvPr>
        </p:nvSpPr>
        <p:spPr>
          <a:xfrm>
            <a:off x="442762" y="811374"/>
            <a:ext cx="4073091" cy="391296"/>
          </a:xfrm>
        </p:spPr>
        <p:txBody>
          <a:bodyPr/>
          <a:lstStyle>
            <a:lvl1pPr marL="0" indent="0">
              <a:buNone/>
              <a:defRPr sz="2100" b="0" baseline="0">
                <a:latin typeface="+mj-lt"/>
              </a:defRPr>
            </a:lvl1pPr>
          </a:lstStyle>
          <a:p>
            <a:pPr lvl="0"/>
            <a:r>
              <a:rPr lang="en-US" dirty="0"/>
              <a:t>Subhead</a:t>
            </a:r>
            <a:endParaRPr lang="en-US" dirty="0"/>
          </a:p>
        </p:txBody>
      </p:sp>
      <p:sp>
        <p:nvSpPr>
          <p:cNvPr id="6" name="Text Placeholder 5"/>
          <p:cNvSpPr>
            <a:spLocks noGrp="1"/>
          </p:cNvSpPr>
          <p:nvPr>
            <p:ph type="body" sz="quarter" idx="13" hasCustomPrompt="1"/>
          </p:nvPr>
        </p:nvSpPr>
        <p:spPr>
          <a:xfrm>
            <a:off x="4719587" y="811374"/>
            <a:ext cx="4073091" cy="391296"/>
          </a:xfrm>
        </p:spPr>
        <p:txBody>
          <a:bodyPr/>
          <a:lstStyle>
            <a:lvl1pPr marL="0" indent="0">
              <a:buNone/>
              <a:defRPr sz="2100" b="0" baseline="0">
                <a:latin typeface="+mj-lt"/>
              </a:defRPr>
            </a:lvl1pPr>
          </a:lstStyle>
          <a:p>
            <a:pPr lvl="0"/>
            <a:r>
              <a:rPr lang="en-US" dirty="0"/>
              <a:t>Subhead</a:t>
            </a:r>
            <a:endParaRPr lang="en-US" dirty="0"/>
          </a:p>
        </p:txBody>
      </p:sp>
      <p:cxnSp>
        <p:nvCxnSpPr>
          <p:cNvPr id="7" name="Straight Connector 6"/>
          <p:cNvCxnSpPr/>
          <p:nvPr userDrawn="1"/>
        </p:nvCxnSpPr>
        <p:spPr>
          <a:xfrm>
            <a:off x="4615542" y="811374"/>
            <a:ext cx="0" cy="3799126"/>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Slide Number Placeholder 7"/>
          <p:cNvSpPr>
            <a:spLocks noGrp="1"/>
          </p:cNvSpPr>
          <p:nvPr>
            <p:ph type="sldNum" sz="quarter" idx="14"/>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3" y="224941"/>
            <a:ext cx="4172780"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4" name="Content Placeholder 2"/>
          <p:cNvSpPr>
            <a:spLocks noGrp="1"/>
          </p:cNvSpPr>
          <p:nvPr>
            <p:ph idx="1" hasCustomPrompt="1"/>
          </p:nvPr>
        </p:nvSpPr>
        <p:spPr>
          <a:xfrm>
            <a:off x="442762" y="914400"/>
            <a:ext cx="4129238" cy="3909599"/>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Rectangle 4"/>
          <p:cNvSpPr/>
          <p:nvPr userDrawn="1"/>
        </p:nvSpPr>
        <p:spPr bwMode="auto">
          <a:xfrm>
            <a:off x="4615543" y="-1"/>
            <a:ext cx="4528457" cy="4824000"/>
          </a:xfrm>
          <a:prstGeom prst="rect">
            <a:avLst/>
          </a:prstGeom>
          <a:solidFill>
            <a:schemeClr val="accent3">
              <a:lumMod val="20000"/>
              <a:lumOff val="80000"/>
            </a:schemeClr>
          </a:solidFill>
          <a:ln w="19050" algn="ctr">
            <a:noFill/>
            <a:miter lim="800000"/>
          </a:ln>
        </p:spPr>
        <p:txBody>
          <a:bodyPr wrap="none" rtlCol="0" anchor="ctr"/>
          <a:lstStyle/>
          <a:p>
            <a:pPr algn="ctr">
              <a:lnSpc>
                <a:spcPct val="90000"/>
              </a:lnSpc>
            </a:pPr>
            <a:endParaRPr lang="en-IN" sz="1600" b="1" dirty="0" err="1">
              <a:solidFill>
                <a:schemeClr val="bg1"/>
              </a:solidFill>
              <a:latin typeface="+mj-lt"/>
            </a:endParaRPr>
          </a:p>
        </p:txBody>
      </p:sp>
      <p:pic>
        <p:nvPicPr>
          <p:cNvPr id="10" name="Picture 9" descr="A blue and black logo&#10;&#10;Description automatically generated"/>
          <p:cNvPicPr>
            <a:picLocks noChangeAspect="1"/>
          </p:cNvPicPr>
          <p:nvPr userDrawn="1"/>
        </p:nvPicPr>
        <p:blipFill rotWithShape="1">
          <a:blip r:embed="rId2"/>
          <a:srcRect r="74035"/>
          <a:stretch>
            <a:fillRect/>
          </a:stretch>
        </p:blipFill>
        <p:spPr>
          <a:xfrm>
            <a:off x="8366780" y="118792"/>
            <a:ext cx="712936" cy="720000"/>
          </a:xfrm>
          <a:prstGeom prst="rect">
            <a:avLst/>
          </a:prstGeom>
        </p:spPr>
      </p:pic>
      <p:sp>
        <p:nvSpPr>
          <p:cNvPr id="11" name="Content Placeholder 2"/>
          <p:cNvSpPr>
            <a:spLocks noGrp="1"/>
          </p:cNvSpPr>
          <p:nvPr>
            <p:ph idx="10" hasCustomPrompt="1"/>
          </p:nvPr>
        </p:nvSpPr>
        <p:spPr>
          <a:xfrm>
            <a:off x="4757057" y="224941"/>
            <a:ext cx="4031264" cy="4599058"/>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2" name="Slide Number Placeholder 11"/>
          <p:cNvSpPr>
            <a:spLocks noGrp="1"/>
          </p:cNvSpPr>
          <p:nvPr>
            <p:ph type="sldNum" sz="quarter" idx="11"/>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2" name="Text Placeholder 3"/>
          <p:cNvSpPr>
            <a:spLocks noGrp="1"/>
          </p:cNvSpPr>
          <p:nvPr>
            <p:ph type="body" sz="quarter" idx="10" hasCustomPrompt="1"/>
          </p:nvPr>
        </p:nvSpPr>
        <p:spPr>
          <a:xfrm>
            <a:off x="444366" y="903514"/>
            <a:ext cx="8348312" cy="3733799"/>
          </a:xfrm>
        </p:spPr>
        <p:txBody>
          <a:bodyPr/>
          <a:lstStyle>
            <a:lvl1pPr marL="0" indent="0">
              <a:buFontTx/>
              <a:buNone/>
              <a:defRPr sz="2100">
                <a:latin typeface="+mj-lt"/>
              </a:defRPr>
            </a:lvl1pPr>
          </a:lstStyle>
          <a:p>
            <a:pPr marL="0" marR="0" lvl="0" indent="0" algn="l" defTabSz="914400" rtl="0" eaLnBrk="1" fontAlgn="auto" latinLnBrk="0" hangingPunct="1">
              <a:lnSpc>
                <a:spcPct val="100000"/>
              </a:lnSpc>
              <a:spcBef>
                <a:spcPts val="1000"/>
              </a:spcBef>
              <a:spcAft>
                <a:spcPts val="0"/>
              </a:spcAft>
              <a:buClr>
                <a:srgbClr val="51237F"/>
              </a:buClr>
              <a:buSzTx/>
              <a:buFontTx/>
              <a:buNone/>
              <a:defRPr/>
            </a:pPr>
            <a:r>
              <a:rPr lang="en-US" dirty="0"/>
              <a:t>Subhead Arial 21 pt</a:t>
            </a:r>
            <a:endParaRPr lang="en-IN" dirty="0"/>
          </a:p>
          <a:p>
            <a:pPr marL="0" marR="0" lvl="0" indent="0" algn="l" defTabSz="914400" rtl="0" eaLnBrk="1" fontAlgn="auto" latinLnBrk="0" hangingPunct="1">
              <a:lnSpc>
                <a:spcPct val="100000"/>
              </a:lnSpc>
              <a:spcBef>
                <a:spcPts val="1000"/>
              </a:spcBef>
              <a:spcAft>
                <a:spcPts val="0"/>
              </a:spcAft>
              <a:buClr>
                <a:srgbClr val="51237F"/>
              </a:buClr>
              <a:buSzTx/>
              <a:buFontTx/>
              <a:buNone/>
              <a:defRPr/>
            </a:pPr>
            <a:endParaRPr lang="en-US" dirty="0"/>
          </a:p>
        </p:txBody>
      </p:sp>
      <p:sp>
        <p:nvSpPr>
          <p:cNvPr id="4" name="Slide Number Placeholder 3"/>
          <p:cNvSpPr>
            <a:spLocks noGrp="1"/>
          </p:cNvSpPr>
          <p:nvPr>
            <p:ph type="sldNum" sz="quarter" idx="11"/>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2" name="Slide Number Placeholder 1"/>
          <p:cNvSpPr>
            <a:spLocks noGrp="1"/>
          </p:cNvSpPr>
          <p:nvPr>
            <p:ph type="sldNum" sz="quarter" idx="10"/>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1F2F2"/>
            </a:gs>
            <a:gs pos="100000">
              <a:srgbClr val="EBEBEC"/>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bwMode="auto">
          <a:xfrm>
            <a:off x="-2" y="4817444"/>
            <a:ext cx="9143999" cy="326056"/>
          </a:xfrm>
          <a:prstGeom prst="rect">
            <a:avLst/>
          </a:prstGeom>
          <a:gradFill flip="none" rotWithShape="1">
            <a:gsLst>
              <a:gs pos="0">
                <a:srgbClr val="005094"/>
              </a:gs>
              <a:gs pos="50000">
                <a:srgbClr val="005094"/>
              </a:gs>
              <a:gs pos="75000">
                <a:srgbClr val="3A195B"/>
              </a:gs>
            </a:gsLst>
            <a:path path="circle">
              <a:fillToRect l="100000" t="100000"/>
            </a:path>
            <a:tileRect r="-100000" b="-100000"/>
          </a:gradFill>
          <a:ln w="19050" algn="ctr">
            <a:noFill/>
            <a:miter lim="800000"/>
          </a:ln>
        </p:spPr>
        <p:txBody>
          <a:bodyPr wrap="none" rtlCol="0" anchor="ctr"/>
          <a:lstStyle/>
          <a:p>
            <a:pPr algn="l">
              <a:lnSpc>
                <a:spcPct val="90000"/>
              </a:lnSpc>
            </a:pPr>
            <a:endParaRPr lang="en-US" sz="1200" b="0" dirty="0">
              <a:solidFill>
                <a:schemeClr val="bg1"/>
              </a:solidFill>
              <a:latin typeface="+mj-lt"/>
            </a:endParaRPr>
          </a:p>
        </p:txBody>
      </p:sp>
      <p:sp>
        <p:nvSpPr>
          <p:cNvPr id="2" name="Title Placeholder 1"/>
          <p:cNvSpPr>
            <a:spLocks noGrp="1"/>
          </p:cNvSpPr>
          <p:nvPr>
            <p:ph type="title"/>
          </p:nvPr>
        </p:nvSpPr>
        <p:spPr>
          <a:xfrm>
            <a:off x="1036638" y="633475"/>
            <a:ext cx="7072312" cy="438582"/>
          </a:xfrm>
          <a:prstGeom prst="rect">
            <a:avLst/>
          </a:prstGeom>
        </p:spPr>
        <p:txBody>
          <a:bodyPr vert="horz" wrap="square" lIns="0" tIns="0" rIns="0" bIns="45720" rtlCol="0" anchor="t" anchorCtr="0">
            <a:spAutoFit/>
          </a:bodyPr>
          <a:lstStyle/>
          <a:p>
            <a:r>
              <a:rPr lang="en-US" dirty="0"/>
              <a:t>Slide Title Here</a:t>
            </a:r>
            <a:endParaRPr lang="en-US" dirty="0"/>
          </a:p>
        </p:txBody>
      </p:sp>
      <p:sp>
        <p:nvSpPr>
          <p:cNvPr id="3" name="Text Placeholder 2"/>
          <p:cNvSpPr>
            <a:spLocks noGrp="1"/>
          </p:cNvSpPr>
          <p:nvPr>
            <p:ph type="body" idx="1"/>
          </p:nvPr>
        </p:nvSpPr>
        <p:spPr>
          <a:xfrm>
            <a:off x="1036638" y="1108347"/>
            <a:ext cx="7072312" cy="3171045"/>
          </a:xfrm>
          <a:prstGeom prst="rect">
            <a:avLst/>
          </a:prstGeom>
        </p:spPr>
        <p:txBody>
          <a:bodyPr vert="horz" wrap="square" lIns="0" tIns="0" rIns="0" bIns="45720" rtlCol="0">
            <a:noAutofit/>
          </a:bodyPr>
          <a:lstStyle/>
          <a:p>
            <a:pPr lvl="0"/>
            <a:r>
              <a:rPr lang="en-US" dirty="0"/>
              <a:t>Click to edit bullet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pic>
        <p:nvPicPr>
          <p:cNvPr id="9" name="Picture 8" descr="A blue and black logo&#10;&#10;Description automatically generated"/>
          <p:cNvPicPr>
            <a:picLocks noChangeAspect="1"/>
          </p:cNvPicPr>
          <p:nvPr userDrawn="1"/>
        </p:nvPicPr>
        <p:blipFill rotWithShape="1">
          <a:blip r:embed="rId13"/>
          <a:srcRect r="74035"/>
          <a:stretch>
            <a:fillRect/>
          </a:stretch>
        </p:blipFill>
        <p:spPr>
          <a:xfrm>
            <a:off x="8366780" y="118792"/>
            <a:ext cx="712936" cy="720000"/>
          </a:xfrm>
          <a:prstGeom prst="rect">
            <a:avLst/>
          </a:prstGeom>
        </p:spPr>
      </p:pic>
      <p:sp>
        <p:nvSpPr>
          <p:cNvPr id="11"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p:transition>
  <p:hf hdr="0" ftr="0" dt="0"/>
  <p:txStyles>
    <p:titleStyle>
      <a:lvl1pPr algn="l" defTabSz="914400" rtl="0" eaLnBrk="1" latinLnBrk="0" hangingPunct="1">
        <a:lnSpc>
          <a:spcPct val="85000"/>
        </a:lnSpc>
        <a:spcBef>
          <a:spcPct val="0"/>
        </a:spcBef>
        <a:buNone/>
        <a:defRPr lang="en-US" sz="3000" b="0" kern="1200" cap="none" spc="0" baseline="0" dirty="0" smtClean="0">
          <a:solidFill>
            <a:srgbClr val="005094"/>
          </a:solidFill>
          <a:latin typeface="+mj-lt"/>
          <a:ea typeface="Roboto" panose="02000000000000000000" pitchFamily="2" charset="0"/>
          <a:cs typeface="Roboto" panose="02000000000000000000" pitchFamily="2" charset="0"/>
        </a:defRPr>
      </a:lvl1pPr>
    </p:titleStyle>
    <p:bodyStyle>
      <a:lvl1pPr marL="168275" indent="-168275" algn="l" defTabSz="914400" rtl="0" eaLnBrk="1" latinLnBrk="0" hangingPunct="1">
        <a:lnSpc>
          <a:spcPct val="100000"/>
        </a:lnSpc>
        <a:spcBef>
          <a:spcPts val="1000"/>
        </a:spcBef>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2pPr>
      <a:lvl3pPr marL="74295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3pPr>
      <a:lvl4pPr marL="1028700" indent="-22860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4pPr>
      <a:lvl5pPr marL="131318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a:solidFill>
            <a:srgbClr val="525252"/>
          </a:solidFill>
          <a:latin typeface="+mn-lt"/>
          <a:ea typeface="Roboto" panose="02000000000000000000" pitchFamily="2" charset="0"/>
          <a:cs typeface="Roboto" panose="02000000000000000000" pitchFamily="2"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2.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50819" y="2181230"/>
            <a:ext cx="7069512" cy="516255"/>
          </a:xfrm>
        </p:spPr>
        <p:txBody>
          <a:bodyPr/>
          <a:lstStyle/>
          <a:p>
            <a:pPr algn="l"/>
            <a:r>
              <a:rPr lang="en-US" dirty="0"/>
              <a:t>Course Title - </a:t>
            </a:r>
            <a:r>
              <a:rPr lang="en-GB" altLang="en-US" sz="1800" b="1" dirty="0">
                <a:solidFill>
                  <a:srgbClr val="0070C0"/>
                </a:solidFill>
              </a:rPr>
              <a:t>Web System Engineering</a:t>
            </a:r>
            <a:endParaRPr lang="en-GB" altLang="en-US" sz="1800" b="1" dirty="0">
              <a:solidFill>
                <a:srgbClr val="0070C0"/>
              </a:solidFill>
            </a:endParaRPr>
          </a:p>
        </p:txBody>
      </p:sp>
      <p:sp>
        <p:nvSpPr>
          <p:cNvPr id="5" name="Text Placeholder 4"/>
          <p:cNvSpPr>
            <a:spLocks noGrp="1"/>
          </p:cNvSpPr>
          <p:nvPr>
            <p:ph type="body" idx="1"/>
          </p:nvPr>
        </p:nvSpPr>
        <p:spPr>
          <a:xfrm>
            <a:off x="650875" y="2685415"/>
            <a:ext cx="8329295" cy="381000"/>
          </a:xfrm>
        </p:spPr>
        <p:txBody>
          <a:bodyPr/>
          <a:lstStyle/>
          <a:p>
            <a:pPr algn="l"/>
            <a:r>
              <a:rPr lang="en-US" dirty="0"/>
              <a:t>Topic Title -</a:t>
            </a:r>
            <a:r>
              <a:rPr lang="en-GB" altLang="en-US" dirty="0"/>
              <a:t> </a:t>
            </a:r>
            <a:r>
              <a:rPr lang="en-GB" altLang="en-US" sz="1800" b="1" dirty="0">
                <a:solidFill>
                  <a:srgbClr val="0070C0"/>
                </a:solidFill>
              </a:rPr>
              <a:t>P</a:t>
            </a:r>
            <a:r>
              <a:rPr lang="en-US" altLang="en-GB" sz="1800" b="1" dirty="0">
                <a:solidFill>
                  <a:srgbClr val="0070C0"/>
                </a:solidFill>
              </a:rPr>
              <a:t>attern </a:t>
            </a:r>
            <a:r>
              <a:rPr lang="en-GB" altLang="en-US" sz="1800" b="1" dirty="0">
                <a:solidFill>
                  <a:srgbClr val="0070C0"/>
                </a:solidFill>
              </a:rPr>
              <a:t>M</a:t>
            </a:r>
            <a:r>
              <a:rPr lang="en-US" altLang="en-GB" sz="1800" b="1" dirty="0">
                <a:solidFill>
                  <a:srgbClr val="0070C0"/>
                </a:solidFill>
              </a:rPr>
              <a:t>atching with </a:t>
            </a:r>
            <a:r>
              <a:rPr lang="en-GB" altLang="en-US" sz="1800" b="1" dirty="0">
                <a:solidFill>
                  <a:srgbClr val="0070C0"/>
                </a:solidFill>
              </a:rPr>
              <a:t>R</a:t>
            </a:r>
            <a:r>
              <a:rPr lang="en-US" altLang="en-GB" sz="1800" b="1" dirty="0">
                <a:solidFill>
                  <a:srgbClr val="0070C0"/>
                </a:solidFill>
              </a:rPr>
              <a:t>egular </a:t>
            </a:r>
            <a:r>
              <a:rPr lang="en-GB" altLang="en-US" sz="1800" b="1" dirty="0">
                <a:solidFill>
                  <a:srgbClr val="0070C0"/>
                </a:solidFill>
              </a:rPr>
              <a:t>E</a:t>
            </a:r>
            <a:r>
              <a:rPr lang="en-US" altLang="en-GB" sz="1800" b="1" dirty="0">
                <a:solidFill>
                  <a:srgbClr val="0070C0"/>
                </a:solidFill>
              </a:rPr>
              <a:t>xpressions</a:t>
            </a:r>
            <a:r>
              <a:rPr lang="en-GB" altLang="en-US" sz="1800" b="1" dirty="0">
                <a:solidFill>
                  <a:srgbClr val="0070C0"/>
                </a:solidFill>
              </a:rPr>
              <a:t> (RegEx)</a:t>
            </a:r>
            <a:endParaRPr lang="en-GB" altLang="en-US" sz="1800" b="1" dirty="0">
              <a:solidFill>
                <a:srgbClr val="0070C0"/>
              </a:solidFill>
            </a:endParaRPr>
          </a:p>
        </p:txBody>
      </p:sp>
      <p:sp>
        <p:nvSpPr>
          <p:cNvPr id="6" name="Text Placeholder 5"/>
          <p:cNvSpPr>
            <a:spLocks noGrp="1"/>
          </p:cNvSpPr>
          <p:nvPr>
            <p:ph type="body" sz="quarter" idx="10"/>
          </p:nvPr>
        </p:nvSpPr>
        <p:spPr>
          <a:xfrm>
            <a:off x="650818" y="3311968"/>
            <a:ext cx="7069512" cy="1437832"/>
          </a:xfrm>
        </p:spPr>
        <p:txBody>
          <a:bodyPr/>
          <a:lstStyle/>
          <a:p>
            <a:pPr algn="l"/>
            <a:r>
              <a:rPr lang="en-US" dirty="0"/>
              <a:t>Presenter’s Name - </a:t>
            </a:r>
            <a:r>
              <a:rPr lang="en-GB" altLang="en-US" b="1" dirty="0">
                <a:solidFill>
                  <a:srgbClr val="0070C0"/>
                </a:solidFill>
                <a:latin typeface="+mj-lt"/>
              </a:rPr>
              <a:t>M ArunKumar</a:t>
            </a:r>
            <a:endParaRPr lang="en-US" dirty="0">
              <a:solidFill>
                <a:srgbClr val="0070C0"/>
              </a:solidFill>
              <a:latin typeface="+mj-lt"/>
            </a:endParaRPr>
          </a:p>
          <a:p>
            <a:r>
              <a:rPr lang="en-US" dirty="0"/>
              <a:t>Presenter’s ID - </a:t>
            </a:r>
            <a:r>
              <a:rPr lang="en-GB" altLang="en-US" b="1" dirty="0">
                <a:solidFill>
                  <a:srgbClr val="0070C0"/>
                </a:solidFill>
                <a:latin typeface="+mj-lt"/>
              </a:rPr>
              <a:t>IARE11151</a:t>
            </a:r>
            <a:endParaRPr lang="en-US" dirty="0">
              <a:solidFill>
                <a:srgbClr val="0070C0"/>
              </a:solidFill>
              <a:latin typeface="+mj-lt"/>
            </a:endParaRPr>
          </a:p>
          <a:p>
            <a:pPr algn="l"/>
            <a:r>
              <a:rPr lang="en-US" dirty="0"/>
              <a:t>Department Name - </a:t>
            </a:r>
            <a:r>
              <a:rPr lang="en-GB" altLang="en-US" sz="1600" b="1" dirty="0">
                <a:solidFill>
                  <a:srgbClr val="0070C0"/>
                </a:solidFill>
                <a:latin typeface="+mj-lt"/>
              </a:rPr>
              <a:t>CSE ( </a:t>
            </a:r>
            <a:r>
              <a:rPr lang="en-US" altLang="en-GB" sz="1600" b="1" dirty="0">
                <a:solidFill>
                  <a:srgbClr val="0070C0"/>
                </a:solidFill>
                <a:latin typeface="+mj-lt"/>
              </a:rPr>
              <a:t>Artificial Intelligence, and Machine Learning</a:t>
            </a:r>
            <a:r>
              <a:rPr lang="en-GB" altLang="en-US" sz="1600" b="1" dirty="0">
                <a:solidFill>
                  <a:srgbClr val="0070C0"/>
                </a:solidFill>
                <a:latin typeface="+mj-lt"/>
              </a:rPr>
              <a:t> )</a:t>
            </a:r>
            <a:r>
              <a:rPr lang="en-GB" altLang="en-US" dirty="0">
                <a:solidFill>
                  <a:srgbClr val="0070C0"/>
                </a:solidFill>
                <a:latin typeface="+mj-lt"/>
              </a:rPr>
              <a:t> </a:t>
            </a:r>
            <a:endParaRPr lang="en-US" dirty="0">
              <a:solidFill>
                <a:srgbClr val="0070C0"/>
              </a:solidFill>
              <a:latin typeface="+mj-lt"/>
            </a:endParaRPr>
          </a:p>
          <a:p>
            <a:pPr algn="l"/>
            <a:r>
              <a:rPr lang="en-US" dirty="0"/>
              <a:t>Lecture Number - </a:t>
            </a:r>
            <a:r>
              <a:rPr lang="en-GB" altLang="en-US" dirty="0"/>
              <a:t>#</a:t>
            </a:r>
            <a:endParaRPr lang="en-US" dirty="0">
              <a:solidFill>
                <a:srgbClr val="0070C0"/>
              </a:solidFill>
              <a:latin typeface="+mj-lt"/>
            </a:endParaRPr>
          </a:p>
          <a:p>
            <a:pPr algn="l"/>
            <a:r>
              <a:rPr lang="en-US" dirty="0"/>
              <a:t>Presentation Date - </a:t>
            </a:r>
            <a:r>
              <a:rPr lang="en-GB" altLang="en-US" dirty="0"/>
              <a:t>28/02/2025</a:t>
            </a:r>
            <a:endParaRPr lang="en-GB" altLang="en-US" dirty="0">
              <a:solidFill>
                <a:srgbClr val="0070C0"/>
              </a:solidFill>
              <a:latin typeface="+mj-lt"/>
            </a:endParaRPr>
          </a:p>
        </p:txBody>
      </p:sp>
      <p:sp>
        <p:nvSpPr>
          <p:cNvPr id="7" name="Slide Number Placeholder 6"/>
          <p:cNvSpPr>
            <a:spLocks noGrp="1"/>
          </p:cNvSpPr>
          <p:nvPr>
            <p:ph type="sldNum" sz="quarter" idx="4"/>
          </p:nvPr>
        </p:nvSpPr>
        <p:spPr>
          <a:xfrm>
            <a:off x="8466073" y="4817444"/>
            <a:ext cx="514350" cy="326056"/>
          </a:xfrm>
        </p:spPr>
        <p:txBody>
          <a:bodyPr/>
          <a:lstStyle/>
          <a:p>
            <a:fld id="{4B327F5A-7D8F-4012-9A1A-2197D74A174F}" type="slidenum">
              <a:rPr lang="en-IN" smtClean="0"/>
            </a:fld>
            <a:endParaRPr lang="en-IN"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5" name="Text Box 4"/>
          <p:cNvSpPr txBox="1"/>
          <p:nvPr/>
        </p:nvSpPr>
        <p:spPr>
          <a:xfrm>
            <a:off x="107950" y="88583"/>
            <a:ext cx="5080000" cy="368300"/>
          </a:xfrm>
          <a:prstGeom prst="rect">
            <a:avLst/>
          </a:prstGeom>
        </p:spPr>
        <p:txBody>
          <a:bodyPr>
            <a:spAutoFit/>
          </a:bodyPr>
          <a:p>
            <a:r>
              <a:t>Advanced Regular Expression Techniques</a:t>
            </a:r>
          </a:p>
        </p:txBody>
      </p:sp>
      <p:sp>
        <p:nvSpPr>
          <p:cNvPr id="6" name="Text Box 5"/>
          <p:cNvSpPr txBox="1"/>
          <p:nvPr/>
        </p:nvSpPr>
        <p:spPr>
          <a:xfrm>
            <a:off x="822325" y="456883"/>
            <a:ext cx="5080000" cy="337185"/>
          </a:xfrm>
          <a:prstGeom prst="rect">
            <a:avLst/>
          </a:prstGeom>
        </p:spPr>
        <p:txBody>
          <a:bodyPr>
            <a:spAutoFit/>
          </a:bodyPr>
          <a:p>
            <a:pPr>
              <a:spcAft>
                <a:spcPct val="60000"/>
              </a:spcAft>
            </a:pPr>
            <a:r>
              <a:rPr lang="en-GB" sz="1600"/>
              <a:t>- </a:t>
            </a:r>
            <a:r>
              <a:rPr sz="1600"/>
              <a:t>Lookaheads and Lookbehinds (Assertions)</a:t>
            </a:r>
            <a:endParaRPr sz="1600"/>
          </a:p>
        </p:txBody>
      </p:sp>
      <p:sp>
        <p:nvSpPr>
          <p:cNvPr id="7" name="Text Box 6"/>
          <p:cNvSpPr txBox="1"/>
          <p:nvPr/>
        </p:nvSpPr>
        <p:spPr>
          <a:xfrm>
            <a:off x="175260" y="794385"/>
            <a:ext cx="8136255" cy="4276725"/>
          </a:xfrm>
          <a:prstGeom prst="rect">
            <a:avLst/>
          </a:prstGeom>
        </p:spPr>
        <p:txBody>
          <a:bodyPr wrap="square">
            <a:spAutoFit/>
          </a:bodyPr>
          <a:p>
            <a:r>
              <a:rPr sz="1600"/>
              <a:t>Positive Lookahead (?=...): Ensures a pattern is followed by another pattern.</a:t>
            </a:r>
            <a:endParaRPr sz="1600"/>
          </a:p>
          <a:p>
            <a:pPr lvl="1"/>
            <a:r>
              <a:rPr lang="en-US" altLang="en-GB" sz="1600"/>
              <a:t>let regex = /\d+(?=px)/;</a:t>
            </a:r>
            <a:endParaRPr lang="en-US" altLang="en-GB" sz="1600"/>
          </a:p>
          <a:p>
            <a:pPr lvl="1"/>
            <a:r>
              <a:rPr lang="en-US" altLang="en-GB" sz="1600"/>
              <a:t>let str = "The width is 200px, and height is 150px.";</a:t>
            </a:r>
            <a:endParaRPr lang="en-US" altLang="en-GB" sz="1600"/>
          </a:p>
          <a:p>
            <a:pPr lvl="1"/>
            <a:r>
              <a:rPr lang="en-US" altLang="en-GB" sz="1600"/>
              <a:t>console.log(str.match(regex)); </a:t>
            </a:r>
            <a:r>
              <a:rPr lang="en-US" altLang="en-GB" sz="1200"/>
              <a:t> // ["200", "150"]</a:t>
            </a:r>
            <a:r>
              <a:rPr lang="en-GB" altLang="en-US" sz="1200"/>
              <a:t> </a:t>
            </a:r>
            <a:r>
              <a:rPr lang="en-US" altLang="en-GB" sz="1200"/>
              <a:t>Matches digits that are followed by px.</a:t>
            </a:r>
            <a:endParaRPr lang="en-US" altLang="en-GB" sz="1600"/>
          </a:p>
          <a:p>
            <a:r>
              <a:rPr sz="1600"/>
              <a:t>Negative Lookahead (?!...): Ensures a pattern is not followed by another pattern.</a:t>
            </a:r>
            <a:endParaRPr sz="1600"/>
          </a:p>
          <a:p>
            <a:pPr lvl="1"/>
            <a:r>
              <a:rPr lang="en-US" altLang="en-GB" sz="1600"/>
              <a:t>let regex = /\d+(?!px)/;</a:t>
            </a:r>
            <a:endParaRPr lang="en-US" altLang="en-GB" sz="1600"/>
          </a:p>
          <a:p>
            <a:pPr lvl="1"/>
            <a:r>
              <a:rPr lang="en-US" altLang="en-GB" sz="1600"/>
              <a:t>let str = "The width is 200px, and height is 150em.";</a:t>
            </a:r>
            <a:endParaRPr lang="en-US" altLang="en-GB" sz="1600"/>
          </a:p>
          <a:p>
            <a:pPr lvl="1"/>
            <a:r>
              <a:rPr lang="en-US" altLang="en-GB" sz="1600"/>
              <a:t>console.log(str.match(regex));  // ["150"]</a:t>
            </a:r>
            <a:r>
              <a:rPr lang="en-GB" altLang="en-US" sz="1600"/>
              <a:t> - </a:t>
            </a:r>
            <a:r>
              <a:rPr lang="en-US" altLang="en-GB" sz="1600"/>
              <a:t>Matches digits that are not followed by px.</a:t>
            </a:r>
            <a:endParaRPr lang="en-US" altLang="en-GB" sz="1600"/>
          </a:p>
          <a:p>
            <a:r>
              <a:rPr sz="1600"/>
              <a:t>Positive Lookbehind (?&lt;=...): Ensures a pattern is preceded by another pattern.</a:t>
            </a:r>
            <a:endParaRPr sz="1600"/>
          </a:p>
          <a:p>
            <a:pPr lvl="1"/>
            <a:r>
              <a:rPr lang="en-US" altLang="en-GB" sz="1600"/>
              <a:t>let regex = /(?&lt;=@)\w+/;</a:t>
            </a:r>
            <a:endParaRPr lang="en-US" altLang="en-GB" sz="1600"/>
          </a:p>
          <a:p>
            <a:pPr lvl="1"/>
            <a:r>
              <a:rPr lang="en-US" altLang="en-GB" sz="1600"/>
              <a:t>let str = "user@example.com";</a:t>
            </a:r>
            <a:endParaRPr lang="en-US" altLang="en-GB" sz="1600"/>
          </a:p>
          <a:p>
            <a:pPr lvl="1"/>
            <a:r>
              <a:rPr lang="en-US" altLang="en-GB" sz="1600"/>
              <a:t>console.log(str.match(regex));  </a:t>
            </a:r>
            <a:r>
              <a:rPr lang="en-US" altLang="en-GB" sz="1400"/>
              <a:t>// ["example"]</a:t>
            </a:r>
            <a:r>
              <a:rPr lang="en-GB" altLang="en-US" sz="1400"/>
              <a:t> - </a:t>
            </a:r>
            <a:r>
              <a:rPr lang="en-US" altLang="en-GB" sz="1400"/>
              <a:t>Matches the word that comes after @.</a:t>
            </a:r>
            <a:endParaRPr sz="1600"/>
          </a:p>
          <a:p>
            <a:r>
              <a:rPr sz="1600"/>
              <a:t>Negative Lookbehind (?&lt;!...): Ensures a pattern is not preceded by another pattern.</a:t>
            </a:r>
            <a:endParaRPr sz="1600"/>
          </a:p>
          <a:p>
            <a:pPr lvl="1"/>
            <a:r>
              <a:rPr lang="en-US" altLang="en-GB" sz="1600"/>
              <a:t>let regex = /(?&lt;!@)\w+/;</a:t>
            </a:r>
            <a:endParaRPr lang="en-US" altLang="en-GB" sz="1600"/>
          </a:p>
          <a:p>
            <a:pPr lvl="1"/>
            <a:r>
              <a:rPr lang="en-US" altLang="en-GB" sz="1600"/>
              <a:t>let str = "user@example.com";</a:t>
            </a:r>
            <a:endParaRPr lang="en-US" altLang="en-GB" sz="1600"/>
          </a:p>
          <a:p>
            <a:pPr lvl="1"/>
            <a:r>
              <a:rPr lang="en-US" altLang="en-GB" sz="1600"/>
              <a:t>console.log(str.match(regex));  // ["user"]</a:t>
            </a:r>
            <a:r>
              <a:rPr lang="en-GB" altLang="en-US" sz="1600"/>
              <a:t> - </a:t>
            </a:r>
            <a:r>
              <a:rPr lang="en-US" altLang="en-GB" sz="1600"/>
              <a:t>Matches the word that does not come after @.</a:t>
            </a:r>
            <a:endParaRPr lang="en-US" altLang="en-GB" sz="160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635" y="98664"/>
            <a:ext cx="6172200" cy="544103"/>
          </a:xfrm>
        </p:spPr>
        <p:txBody>
          <a:bodyPr>
            <a:normAutofit/>
          </a:bodyPr>
          <a:lstStyle/>
          <a:p>
            <a:r>
              <a:rPr lang="en-GB" altLang="en-US" dirty="0"/>
              <a:t>Exampels on RegEx</a:t>
            </a:r>
            <a:endParaRPr lang="en-GB" altLang="en-US" dirty="0"/>
          </a:p>
        </p:txBody>
      </p:sp>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7" name="Text Box 6"/>
          <p:cNvSpPr txBox="1"/>
          <p:nvPr/>
        </p:nvSpPr>
        <p:spPr>
          <a:xfrm>
            <a:off x="501015" y="2571750"/>
            <a:ext cx="7943215" cy="2101850"/>
          </a:xfrm>
          <a:prstGeom prst="rect">
            <a:avLst/>
          </a:prstGeom>
        </p:spPr>
        <p:txBody>
          <a:bodyPr wrap="square">
            <a:noAutofit/>
          </a:bodyPr>
          <a:p>
            <a:pPr fontAlgn="base">
              <a:spcBef>
                <a:spcPts val="1400"/>
              </a:spcBef>
              <a:spcAft>
                <a:spcPts val="400"/>
              </a:spcAft>
            </a:pPr>
            <a:endParaRPr lang="en-GB" sz="5400" b="0" i="0">
              <a:solidFill>
                <a:srgbClr val="000000"/>
              </a:solidFill>
              <a:latin typeface="Arial" panose="020B0604020202020204"/>
              <a:ea typeface="Arial" panose="020B0604020202020204"/>
            </a:endParaRPr>
          </a:p>
          <a:p>
            <a:pPr fontAlgn="base">
              <a:spcBef>
                <a:spcPts val="1400"/>
              </a:spcBef>
              <a:spcAft>
                <a:spcPts val="400"/>
              </a:spcAft>
            </a:pPr>
            <a:r>
              <a:rPr lang="en-GB" sz="5400" b="0" i="0">
                <a:solidFill>
                  <a:srgbClr val="000000"/>
                </a:solidFill>
                <a:latin typeface="Arial" panose="020B0604020202020204"/>
                <a:ea typeface="Arial" panose="020B0604020202020204"/>
              </a:rPr>
              <a:t>Thank You</a:t>
            </a:r>
            <a:endParaRPr lang="en-GB" sz="5400" b="0" i="0">
              <a:solidFill>
                <a:srgbClr val="000000"/>
              </a:solidFill>
              <a:latin typeface="Arial" panose="020B0604020202020204"/>
              <a:ea typeface="Arial" panose="020B0604020202020204"/>
            </a:endParaRPr>
          </a:p>
        </p:txBody>
      </p:sp>
      <p:graphicFrame>
        <p:nvGraphicFramePr>
          <p:cNvPr id="3" name="Object 2">
            <a:hlinkClick r:id="" action="ppaction://ole?verb="/>
          </p:cNvPr>
          <p:cNvGraphicFramePr>
            <a:graphicFrameLocks noChangeAspect="1"/>
          </p:cNvGraphicFramePr>
          <p:nvPr/>
        </p:nvGraphicFramePr>
        <p:xfrm>
          <a:off x="2219325" y="1049020"/>
          <a:ext cx="2838450" cy="1837055"/>
        </p:xfrm>
        <a:graphic>
          <a:graphicData uri="http://schemas.openxmlformats.org/presentationml/2006/ole">
            <mc:AlternateContent xmlns:mc="http://schemas.openxmlformats.org/markup-compatibility/2006">
              <mc:Choice xmlns:v="urn:schemas-microsoft-com:vml" Requires="v">
                <p:oleObj spid="_x0000_s1025" name="" showAsIcon="1" r:id="rId1" imgW="971550" imgH="628650" progId="Package">
                  <p:embed/>
                </p:oleObj>
              </mc:Choice>
              <mc:Fallback>
                <p:oleObj name="" showAsIcon="1" r:id="rId1" imgW="971550" imgH="628650" progId="Package">
                  <p:embed/>
                  <p:pic>
                    <p:nvPicPr>
                      <p:cNvPr id="0" name="Picture 1024"/>
                      <p:cNvPicPr/>
                      <p:nvPr/>
                    </p:nvPicPr>
                    <p:blipFill>
                      <a:blip r:embed="rId2"/>
                      <a:stretch>
                        <a:fillRect/>
                      </a:stretch>
                    </p:blipFill>
                    <p:spPr>
                      <a:xfrm>
                        <a:off x="2219325" y="1049020"/>
                        <a:ext cx="2838450" cy="1837055"/>
                      </a:xfrm>
                      <a:prstGeom prst="rect">
                        <a:avLst/>
                      </a:prstGeom>
                    </p:spPr>
                  </p:pic>
                </p:oleObj>
              </mc:Fallback>
            </mc:AlternateContent>
          </a:graphicData>
        </a:graphic>
      </p:graphicFrame>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5" name="Title 4"/>
          <p:cNvSpPr/>
          <p:nvPr>
            <p:ph type="title"/>
          </p:nvPr>
        </p:nvSpPr>
        <p:spPr>
          <a:xfrm>
            <a:off x="311785" y="307340"/>
            <a:ext cx="7972425" cy="437515"/>
          </a:xfrm>
        </p:spPr>
        <p:txBody>
          <a:bodyPr wrap="square"/>
          <a:p>
            <a:r>
              <a:rPr lang="en-GB" altLang="en-US"/>
              <a:t>P</a:t>
            </a:r>
            <a:r>
              <a:rPr lang="en-US" altLang="en-GB"/>
              <a:t>attern </a:t>
            </a:r>
            <a:r>
              <a:rPr lang="en-GB" altLang="en-US"/>
              <a:t>M</a:t>
            </a:r>
            <a:r>
              <a:rPr lang="en-US" altLang="en-GB"/>
              <a:t>atching with </a:t>
            </a:r>
            <a:r>
              <a:rPr lang="en-GB" altLang="en-US"/>
              <a:t>R</a:t>
            </a:r>
            <a:r>
              <a:rPr lang="en-US" altLang="en-GB"/>
              <a:t>egular</a:t>
            </a:r>
            <a:r>
              <a:rPr lang="en-GB" altLang="en-US"/>
              <a:t> E</a:t>
            </a:r>
            <a:r>
              <a:rPr lang="en-US" altLang="en-GB"/>
              <a:t>xpressions</a:t>
            </a:r>
            <a:endParaRPr lang="en-US" altLang="en-GB"/>
          </a:p>
        </p:txBody>
      </p:sp>
      <p:sp>
        <p:nvSpPr>
          <p:cNvPr id="6" name="Text Box 5"/>
          <p:cNvSpPr txBox="1"/>
          <p:nvPr/>
        </p:nvSpPr>
        <p:spPr>
          <a:xfrm>
            <a:off x="311785" y="987425"/>
            <a:ext cx="7955915" cy="1076325"/>
          </a:xfrm>
          <a:prstGeom prst="rect">
            <a:avLst/>
          </a:prstGeom>
        </p:spPr>
        <p:txBody>
          <a:bodyPr wrap="square">
            <a:spAutoFit/>
          </a:bodyPr>
          <a:p>
            <a:r>
              <a:rPr sz="1600"/>
              <a:t>Pattern matching in JavaScript is typically done using regular expressions (regex), which allow you to search for patterns within strings. Regular expressions in JavaScript are represented by the RegExp object or regex literals, which are enclosed in forward slashes (/)</a:t>
            </a:r>
            <a:endParaRPr sz="1600"/>
          </a:p>
        </p:txBody>
      </p:sp>
      <p:sp>
        <p:nvSpPr>
          <p:cNvPr id="7" name="Text Box 6"/>
          <p:cNvSpPr txBox="1"/>
          <p:nvPr/>
        </p:nvSpPr>
        <p:spPr>
          <a:xfrm>
            <a:off x="405130" y="2182495"/>
            <a:ext cx="5080000" cy="2133600"/>
          </a:xfrm>
          <a:prstGeom prst="rect">
            <a:avLst/>
          </a:prstGeom>
        </p:spPr>
        <p:txBody>
          <a:bodyPr>
            <a:spAutoFit/>
          </a:bodyPr>
          <a:p>
            <a:pPr>
              <a:spcAft>
                <a:spcPct val="60000"/>
              </a:spcAft>
            </a:pPr>
            <a:r>
              <a:rPr sz="2200" b="1"/>
              <a:t>Creating a Regular Expression</a:t>
            </a:r>
            <a:endParaRPr sz="2200" b="1"/>
          </a:p>
          <a:p>
            <a:r>
              <a:rPr sz="1600"/>
              <a:t>You can create a regular expression using:</a:t>
            </a:r>
            <a:endParaRPr sz="1600"/>
          </a:p>
          <a:p>
            <a:pPr>
              <a:buFont typeface="Arial" panose="020B0604020202020204"/>
              <a:buChar char="•"/>
            </a:pPr>
            <a:r>
              <a:rPr sz="1600"/>
              <a:t>Regex literal syntax: /pattern/flags</a:t>
            </a:r>
            <a:endParaRPr sz="1600"/>
          </a:p>
          <a:p>
            <a:pPr lvl="1" indent="0">
              <a:buFont typeface="Arial" panose="020B0604020202020204"/>
              <a:buNone/>
            </a:pPr>
            <a:r>
              <a:rPr lang="en-US" altLang="en-GB" sz="1600"/>
              <a:t>let regex = /pattern/;</a:t>
            </a:r>
            <a:endParaRPr lang="en-US" altLang="en-GB" sz="1600"/>
          </a:p>
          <a:p>
            <a:pPr>
              <a:buFont typeface="Arial" panose="020B0604020202020204"/>
              <a:buChar char="•"/>
            </a:pPr>
            <a:r>
              <a:rPr sz="1600"/>
              <a:t>RegExp constructor: new RegExp('pattern', 'flags')</a:t>
            </a:r>
            <a:endParaRPr sz="1600"/>
          </a:p>
          <a:p>
            <a:pPr lvl="1" indent="0">
              <a:buFont typeface="Arial" panose="020B0604020202020204"/>
              <a:buNone/>
            </a:pPr>
            <a:r>
              <a:rPr lang="en-US" altLang="en-GB" sz="1600"/>
              <a:t>let regex = new RegExp('pattern');</a:t>
            </a:r>
            <a:endParaRPr lang="en-US" altLang="en-GB" sz="1600"/>
          </a:p>
          <a:p>
            <a:pPr lvl="1" indent="0">
              <a:buFont typeface="Arial" panose="020B0604020202020204"/>
              <a:buNone/>
            </a:pPr>
            <a:endParaRPr lang="en-US" altLang="en-GB" sz="1600"/>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4633" y="237870"/>
            <a:ext cx="7072312" cy="437515"/>
          </a:xfrm>
        </p:spPr>
        <p:txBody>
          <a:bodyPr/>
          <a:p>
            <a:r>
              <a:rPr lang="en-US" altLang="en-GB"/>
              <a:t>Basic Syntax of Regular Expressions</a:t>
            </a:r>
            <a:endParaRPr lang="en-US" altLang="en-GB"/>
          </a:p>
        </p:txBody>
      </p:sp>
      <p:sp>
        <p:nvSpPr>
          <p:cNvPr id="3" name="Content Placeholder 2"/>
          <p:cNvSpPr>
            <a:spLocks noGrp="1"/>
          </p:cNvSpPr>
          <p:nvPr>
            <p:ph idx="1"/>
          </p:nvPr>
        </p:nvSpPr>
        <p:spPr>
          <a:xfrm>
            <a:off x="234950" y="745490"/>
            <a:ext cx="8745855" cy="4072255"/>
          </a:xfrm>
        </p:spPr>
        <p:txBody>
          <a:bodyPr/>
          <a:p>
            <a:pPr marL="0" indent="0">
              <a:lnSpc>
                <a:spcPct val="90000"/>
              </a:lnSpc>
              <a:buNone/>
            </a:pPr>
            <a:r>
              <a:rPr lang="en-US" altLang="en-GB" sz="1200">
                <a:highlight>
                  <a:srgbClr val="FFFF00"/>
                </a:highlight>
                <a:latin typeface="Calibri" panose="020F0502020204030204" charset="0"/>
                <a:cs typeface="Calibri" panose="020F0502020204030204" charset="0"/>
              </a:rPr>
              <a:t>..</a:t>
            </a:r>
            <a:r>
              <a:rPr lang="en-GB" altLang="en-US" sz="1200">
                <a:highlight>
                  <a:srgbClr val="FFFF00"/>
                </a:highlight>
                <a:latin typeface="Calibri" panose="020F0502020204030204" charset="0"/>
                <a:cs typeface="Calibri" panose="020F0502020204030204" charset="0"/>
              </a:rPr>
              <a:t> </a:t>
            </a:r>
            <a:r>
              <a:rPr lang="en-US" altLang="en-GB" sz="1200">
                <a:latin typeface="Calibri" panose="020F0502020204030204" charset="0"/>
                <a:cs typeface="Calibri" panose="020F0502020204030204" charset="0"/>
              </a:rPr>
              <a:t>: Matches any single character except newline.</a:t>
            </a:r>
            <a:endParaRPr lang="en-US" altLang="en-GB" sz="1200">
              <a:latin typeface="Calibri" panose="020F0502020204030204" charset="0"/>
              <a:cs typeface="Calibri" panose="020F0502020204030204" charset="0"/>
            </a:endParaRPr>
          </a:p>
          <a:p>
            <a:pPr marL="0" indent="0">
              <a:lnSpc>
                <a:spcPct val="90000"/>
              </a:lnSpc>
              <a:buNone/>
            </a:pPr>
            <a:r>
              <a:rPr lang="en-US" altLang="en-GB" sz="1200">
                <a:highlight>
                  <a:srgbClr val="FFFF00"/>
                </a:highlight>
                <a:latin typeface="Calibri" panose="020F0502020204030204" charset="0"/>
                <a:cs typeface="Calibri" panose="020F0502020204030204" charset="0"/>
              </a:rPr>
              <a:t>^</a:t>
            </a:r>
            <a:r>
              <a:rPr lang="en-US" altLang="en-GB" sz="1200">
                <a:latin typeface="Calibri" panose="020F0502020204030204" charset="0"/>
                <a:cs typeface="Calibri" panose="020F0502020204030204" charset="0"/>
              </a:rPr>
              <a:t>: Matches the start of a string.</a:t>
            </a:r>
            <a:endParaRPr lang="en-US" altLang="en-GB" sz="1200">
              <a:latin typeface="Calibri" panose="020F0502020204030204" charset="0"/>
              <a:cs typeface="Calibri" panose="020F0502020204030204" charset="0"/>
            </a:endParaRPr>
          </a:p>
          <a:p>
            <a:pPr marL="0" indent="0">
              <a:lnSpc>
                <a:spcPct val="90000"/>
              </a:lnSpc>
              <a:buNone/>
            </a:pPr>
            <a:r>
              <a:rPr lang="en-US" altLang="en-GB" sz="1200">
                <a:highlight>
                  <a:srgbClr val="FFFF00"/>
                </a:highlight>
                <a:latin typeface="Calibri" panose="020F0502020204030204" charset="0"/>
                <a:cs typeface="Calibri" panose="020F0502020204030204" charset="0"/>
              </a:rPr>
              <a:t>$</a:t>
            </a:r>
            <a:r>
              <a:rPr lang="en-US" altLang="en-GB" sz="1200">
                <a:latin typeface="Calibri" panose="020F0502020204030204" charset="0"/>
                <a:cs typeface="Calibri" panose="020F0502020204030204" charset="0"/>
              </a:rPr>
              <a:t>: Matches the end of a string.</a:t>
            </a:r>
            <a:endParaRPr lang="en-US" altLang="en-GB" sz="1200">
              <a:latin typeface="Calibri" panose="020F0502020204030204" charset="0"/>
              <a:cs typeface="Calibri" panose="020F0502020204030204" charset="0"/>
            </a:endParaRPr>
          </a:p>
          <a:p>
            <a:pPr marL="0" indent="0">
              <a:lnSpc>
                <a:spcPct val="90000"/>
              </a:lnSpc>
              <a:buNone/>
            </a:pPr>
            <a:r>
              <a:rPr lang="en-US" altLang="en-GB" sz="1200">
                <a:highlight>
                  <a:srgbClr val="FFFF00"/>
                </a:highlight>
                <a:latin typeface="Calibri" panose="020F0502020204030204" charset="0"/>
                <a:cs typeface="Calibri" panose="020F0502020204030204" charset="0"/>
              </a:rPr>
              <a:t>[]</a:t>
            </a:r>
            <a:r>
              <a:rPr lang="en-US" altLang="en-GB" sz="1200">
                <a:latin typeface="Calibri" panose="020F0502020204030204" charset="0"/>
                <a:cs typeface="Calibri" panose="020F0502020204030204" charset="0"/>
              </a:rPr>
              <a:t>: Defines a character set (e.g., [a-z] for lowercase letters).</a:t>
            </a:r>
            <a:endParaRPr lang="en-US" altLang="en-GB" sz="1200">
              <a:latin typeface="Calibri" panose="020F0502020204030204" charset="0"/>
              <a:cs typeface="Calibri" panose="020F0502020204030204" charset="0"/>
            </a:endParaRPr>
          </a:p>
          <a:p>
            <a:pPr marL="0" indent="0">
              <a:lnSpc>
                <a:spcPct val="90000"/>
              </a:lnSpc>
              <a:buNone/>
            </a:pPr>
            <a:r>
              <a:rPr lang="en-US" altLang="en-GB" sz="1200">
                <a:highlight>
                  <a:srgbClr val="FFFF00"/>
                </a:highlight>
                <a:latin typeface="Calibri" panose="020F0502020204030204" charset="0"/>
                <a:cs typeface="Calibri" panose="020F0502020204030204" charset="0"/>
              </a:rPr>
              <a:t>|</a:t>
            </a:r>
            <a:r>
              <a:rPr lang="en-US" altLang="en-GB" sz="1200">
                <a:latin typeface="Calibri" panose="020F0502020204030204" charset="0"/>
                <a:cs typeface="Calibri" panose="020F0502020204030204" charset="0"/>
              </a:rPr>
              <a:t>: OR operator, used for alternative patterns (e.g., cat|dog matches either "cat" or "dog").</a:t>
            </a:r>
            <a:endParaRPr lang="en-US" altLang="en-GB" sz="1200">
              <a:latin typeface="Calibri" panose="020F0502020204030204" charset="0"/>
              <a:cs typeface="Calibri" panose="020F0502020204030204" charset="0"/>
            </a:endParaRPr>
          </a:p>
          <a:p>
            <a:pPr marL="0" indent="0">
              <a:lnSpc>
                <a:spcPct val="90000"/>
              </a:lnSpc>
              <a:buNone/>
            </a:pPr>
            <a:r>
              <a:rPr lang="en-US" altLang="en-GB" sz="1200">
                <a:highlight>
                  <a:srgbClr val="FFFF00"/>
                </a:highlight>
                <a:latin typeface="Calibri" panose="020F0502020204030204" charset="0"/>
                <a:cs typeface="Calibri" panose="020F0502020204030204" charset="0"/>
              </a:rPr>
              <a:t>+</a:t>
            </a:r>
            <a:r>
              <a:rPr lang="en-US" altLang="en-GB" sz="1200">
                <a:latin typeface="Calibri" panose="020F0502020204030204" charset="0"/>
                <a:cs typeface="Calibri" panose="020F0502020204030204" charset="0"/>
              </a:rPr>
              <a:t>: Matches one or more of the preceding token (e.g., a+ matches "a", "aa", "aaa", etc.).</a:t>
            </a:r>
            <a:endParaRPr lang="en-US" altLang="en-GB" sz="1200">
              <a:latin typeface="Calibri" panose="020F0502020204030204" charset="0"/>
              <a:cs typeface="Calibri" panose="020F0502020204030204" charset="0"/>
            </a:endParaRPr>
          </a:p>
          <a:p>
            <a:pPr marL="0" indent="0">
              <a:lnSpc>
                <a:spcPct val="90000"/>
              </a:lnSpc>
              <a:buNone/>
            </a:pPr>
            <a:r>
              <a:rPr lang="en-US" altLang="en-GB" sz="1200">
                <a:highlight>
                  <a:srgbClr val="FFFF00"/>
                </a:highlight>
                <a:latin typeface="Calibri" panose="020F0502020204030204" charset="0"/>
                <a:cs typeface="Calibri" panose="020F0502020204030204" charset="0"/>
              </a:rPr>
              <a:t>*</a:t>
            </a:r>
            <a:r>
              <a:rPr lang="en-US" altLang="en-GB" sz="1200">
                <a:latin typeface="Calibri" panose="020F0502020204030204" charset="0"/>
                <a:cs typeface="Calibri" panose="020F0502020204030204" charset="0"/>
              </a:rPr>
              <a:t>: Matches zero or more of the preceding token.</a:t>
            </a:r>
            <a:endParaRPr lang="en-US" altLang="en-GB" sz="1200">
              <a:latin typeface="Calibri" panose="020F0502020204030204" charset="0"/>
              <a:cs typeface="Calibri" panose="020F0502020204030204" charset="0"/>
            </a:endParaRPr>
          </a:p>
          <a:p>
            <a:pPr marL="0" indent="0">
              <a:lnSpc>
                <a:spcPct val="90000"/>
              </a:lnSpc>
              <a:buNone/>
            </a:pPr>
            <a:r>
              <a:rPr lang="en-US" altLang="en-GB" sz="1200">
                <a:highlight>
                  <a:srgbClr val="FFFF00"/>
                </a:highlight>
                <a:latin typeface="Calibri" panose="020F0502020204030204" charset="0"/>
                <a:cs typeface="Calibri" panose="020F0502020204030204" charset="0"/>
              </a:rPr>
              <a:t>?</a:t>
            </a:r>
            <a:r>
              <a:rPr lang="en-US" altLang="en-GB" sz="1200">
                <a:latin typeface="Calibri" panose="020F0502020204030204" charset="0"/>
                <a:cs typeface="Calibri" panose="020F0502020204030204" charset="0"/>
              </a:rPr>
              <a:t>: Matches zero or one of the preceding token.</a:t>
            </a:r>
            <a:endParaRPr lang="en-US" altLang="en-GB" sz="1200">
              <a:latin typeface="Calibri" panose="020F0502020204030204" charset="0"/>
              <a:cs typeface="Calibri" panose="020F0502020204030204" charset="0"/>
            </a:endParaRPr>
          </a:p>
          <a:p>
            <a:pPr marL="0" indent="0">
              <a:lnSpc>
                <a:spcPct val="90000"/>
              </a:lnSpc>
              <a:buNone/>
            </a:pPr>
            <a:r>
              <a:rPr lang="en-US" altLang="en-GB" sz="1200">
                <a:highlight>
                  <a:srgbClr val="FFFF00"/>
                </a:highlight>
                <a:latin typeface="Calibri" panose="020F0502020204030204" charset="0"/>
                <a:cs typeface="Calibri" panose="020F0502020204030204" charset="0"/>
              </a:rPr>
              <a:t>{n}</a:t>
            </a:r>
            <a:r>
              <a:rPr lang="en-US" altLang="en-GB" sz="1200">
                <a:latin typeface="Calibri" panose="020F0502020204030204" charset="0"/>
                <a:cs typeface="Calibri" panose="020F0502020204030204" charset="0"/>
              </a:rPr>
              <a:t>: Matches exactly n occurrences of the preceding token.</a:t>
            </a:r>
            <a:endParaRPr lang="en-US" altLang="en-GB" sz="1200">
              <a:latin typeface="Calibri" panose="020F0502020204030204" charset="0"/>
              <a:cs typeface="Calibri" panose="020F0502020204030204" charset="0"/>
            </a:endParaRPr>
          </a:p>
          <a:p>
            <a:pPr marL="0" indent="0">
              <a:lnSpc>
                <a:spcPct val="90000"/>
              </a:lnSpc>
              <a:buNone/>
            </a:pPr>
            <a:r>
              <a:rPr lang="en-US" altLang="en-GB" sz="1200">
                <a:highlight>
                  <a:srgbClr val="FFFF00"/>
                </a:highlight>
                <a:latin typeface="Calibri" panose="020F0502020204030204" charset="0"/>
                <a:cs typeface="Calibri" panose="020F0502020204030204" charset="0"/>
              </a:rPr>
              <a:t>{n,m}</a:t>
            </a:r>
            <a:r>
              <a:rPr lang="en-US" altLang="en-GB" sz="1200">
                <a:latin typeface="Calibri" panose="020F0502020204030204" charset="0"/>
                <a:cs typeface="Calibri" panose="020F0502020204030204" charset="0"/>
              </a:rPr>
              <a:t>: Matches between n and m occurrences of the preceding token.</a:t>
            </a:r>
            <a:endParaRPr lang="en-US" altLang="en-GB" sz="1200">
              <a:latin typeface="Calibri" panose="020F0502020204030204" charset="0"/>
              <a:cs typeface="Calibri" panose="020F0502020204030204" charset="0"/>
            </a:endParaRPr>
          </a:p>
          <a:p>
            <a:pPr marL="0" indent="0">
              <a:lnSpc>
                <a:spcPct val="90000"/>
              </a:lnSpc>
              <a:buNone/>
            </a:pPr>
            <a:r>
              <a:rPr lang="en-US" altLang="en-GB" sz="1200">
                <a:highlight>
                  <a:srgbClr val="FFFF00"/>
                </a:highlight>
                <a:latin typeface="Calibri" panose="020F0502020204030204" charset="0"/>
                <a:cs typeface="Calibri" panose="020F0502020204030204" charset="0"/>
              </a:rPr>
              <a:t>\d</a:t>
            </a:r>
            <a:r>
              <a:rPr lang="en-US" altLang="en-GB" sz="1200">
                <a:latin typeface="Calibri" panose="020F0502020204030204" charset="0"/>
                <a:cs typeface="Calibri" panose="020F0502020204030204" charset="0"/>
              </a:rPr>
              <a:t>: Matches any digit (equivalent to [0-9]).</a:t>
            </a:r>
            <a:endParaRPr lang="en-US" altLang="en-GB" sz="1200">
              <a:latin typeface="Calibri" panose="020F0502020204030204" charset="0"/>
              <a:cs typeface="Calibri" panose="020F0502020204030204" charset="0"/>
            </a:endParaRPr>
          </a:p>
          <a:p>
            <a:pPr marL="0" indent="0">
              <a:lnSpc>
                <a:spcPct val="90000"/>
              </a:lnSpc>
              <a:buNone/>
            </a:pPr>
            <a:r>
              <a:rPr lang="en-US" altLang="en-GB" sz="1200">
                <a:highlight>
                  <a:srgbClr val="FFFF00"/>
                </a:highlight>
                <a:latin typeface="Calibri" panose="020F0502020204030204" charset="0"/>
                <a:cs typeface="Calibri" panose="020F0502020204030204" charset="0"/>
              </a:rPr>
              <a:t>\w</a:t>
            </a:r>
            <a:r>
              <a:rPr lang="en-US" altLang="en-GB" sz="1200">
                <a:latin typeface="Calibri" panose="020F0502020204030204" charset="0"/>
                <a:cs typeface="Calibri" panose="020F0502020204030204" charset="0"/>
              </a:rPr>
              <a:t>: Matches any word character (alphanumeric + underscore).</a:t>
            </a:r>
            <a:endParaRPr lang="en-US" altLang="en-GB" sz="1200">
              <a:latin typeface="Calibri" panose="020F0502020204030204" charset="0"/>
              <a:cs typeface="Calibri" panose="020F0502020204030204" charset="0"/>
            </a:endParaRPr>
          </a:p>
          <a:p>
            <a:pPr marL="0" indent="0">
              <a:lnSpc>
                <a:spcPct val="90000"/>
              </a:lnSpc>
              <a:buNone/>
            </a:pPr>
            <a:r>
              <a:rPr lang="en-US" altLang="en-GB" sz="1200">
                <a:highlight>
                  <a:srgbClr val="FFFF00"/>
                </a:highlight>
                <a:latin typeface="Calibri" panose="020F0502020204030204" charset="0"/>
                <a:cs typeface="Calibri" panose="020F0502020204030204" charset="0"/>
              </a:rPr>
              <a:t>\s</a:t>
            </a:r>
            <a:r>
              <a:rPr lang="en-US" altLang="en-GB" sz="1200">
                <a:latin typeface="Calibri" panose="020F0502020204030204" charset="0"/>
                <a:cs typeface="Calibri" panose="020F0502020204030204" charset="0"/>
              </a:rPr>
              <a:t>: Matches any whitespace character (spaces, tabs, newlines).</a:t>
            </a:r>
            <a:endParaRPr lang="en-US" altLang="en-GB" sz="1200">
              <a:latin typeface="Calibri" panose="020F0502020204030204" charset="0"/>
              <a:cs typeface="Calibri" panose="020F0502020204030204" charset="0"/>
            </a:endParaRPr>
          </a:p>
          <a:p>
            <a:pPr marL="0" indent="0">
              <a:lnSpc>
                <a:spcPct val="90000"/>
              </a:lnSpc>
              <a:buNone/>
            </a:pPr>
            <a:r>
              <a:rPr lang="en-US" altLang="en-GB" sz="1200">
                <a:highlight>
                  <a:srgbClr val="FFFF00"/>
                </a:highlight>
                <a:latin typeface="Calibri" panose="020F0502020204030204" charset="0"/>
                <a:cs typeface="Calibri" panose="020F0502020204030204" charset="0"/>
              </a:rPr>
              <a:t>()</a:t>
            </a:r>
            <a:r>
              <a:rPr lang="en-US" altLang="en-GB" sz="1200">
                <a:latin typeface="Calibri" panose="020F0502020204030204" charset="0"/>
                <a:cs typeface="Calibri" panose="020F0502020204030204" charset="0"/>
              </a:rPr>
              <a:t>: Groups patterns together (e.g., (ab)+ matches "ab", "abab", etc.).</a:t>
            </a:r>
            <a:endParaRPr lang="en-US" altLang="en-GB" sz="1200">
              <a:latin typeface="Calibri" panose="020F0502020204030204" charset="0"/>
              <a:cs typeface="Calibri" panose="020F0502020204030204" charset="0"/>
            </a:endParaRPr>
          </a:p>
        </p:txBody>
      </p:sp>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34633" y="94995"/>
            <a:ext cx="7072312" cy="437515"/>
          </a:xfrm>
        </p:spPr>
        <p:txBody>
          <a:bodyPr/>
          <a:p>
            <a:r>
              <a:rPr lang="en-GB" altLang="en-US"/>
              <a:t>Examples Pattern</a:t>
            </a:r>
            <a:endParaRPr lang="en-GB" altLang="en-US"/>
          </a:p>
        </p:txBody>
      </p:sp>
      <p:sp>
        <p:nvSpPr>
          <p:cNvPr id="3" name="Content Placeholder 2"/>
          <p:cNvSpPr>
            <a:spLocks noGrp="1"/>
          </p:cNvSpPr>
          <p:nvPr>
            <p:ph idx="1"/>
          </p:nvPr>
        </p:nvSpPr>
        <p:spPr>
          <a:xfrm>
            <a:off x="234950" y="532765"/>
            <a:ext cx="8909050" cy="4182110"/>
          </a:xfrm>
        </p:spPr>
        <p:txBody>
          <a:bodyPr/>
          <a:p>
            <a:pPr marL="0" indent="0">
              <a:buNone/>
            </a:pPr>
            <a:r>
              <a:rPr lang="en-GB" altLang="en-US" b="1"/>
              <a:t>1. </a:t>
            </a:r>
            <a:r>
              <a:rPr lang="en-US" altLang="en-GB" b="1"/>
              <a:t>Match an email address:</a:t>
            </a:r>
            <a:endParaRPr lang="en-US" altLang="en-GB" b="1"/>
          </a:p>
          <a:p>
            <a:pPr marL="0" indent="0">
              <a:lnSpc>
                <a:spcPct val="90000"/>
              </a:lnSpc>
              <a:buNone/>
            </a:pPr>
            <a:r>
              <a:rPr lang="en-US" altLang="en-GB" sz="1400"/>
              <a:t>let emailRegex = /^[a-zA-Z0-9._-]+@[a-zA-Z0-9.-]+\.[a-zA-Z]{2,}$/;</a:t>
            </a:r>
            <a:endParaRPr lang="en-US" altLang="en-GB" sz="1400"/>
          </a:p>
          <a:p>
            <a:pPr marL="0" indent="0">
              <a:lnSpc>
                <a:spcPct val="90000"/>
              </a:lnSpc>
              <a:buNone/>
            </a:pPr>
            <a:r>
              <a:rPr lang="en-US" altLang="en-GB" sz="1400"/>
              <a:t>let email = "test@example.com";</a:t>
            </a:r>
            <a:endParaRPr lang="en-US" altLang="en-GB" sz="1400"/>
          </a:p>
          <a:p>
            <a:pPr marL="0" indent="0">
              <a:lnSpc>
                <a:spcPct val="90000"/>
              </a:lnSpc>
              <a:buNone/>
            </a:pPr>
            <a:r>
              <a:rPr lang="en-US" altLang="en-GB" sz="1400"/>
              <a:t>console.log(emailRegex.test(email));  // true</a:t>
            </a:r>
            <a:endParaRPr lang="en-US" altLang="en-GB" sz="1400"/>
          </a:p>
          <a:p>
            <a:pPr marL="0" indent="0">
              <a:buNone/>
            </a:pPr>
            <a:r>
              <a:rPr lang="en-GB" altLang="en-US" b="1"/>
              <a:t>2. </a:t>
            </a:r>
            <a:r>
              <a:rPr lang="en-US" altLang="en-GB" b="1"/>
              <a:t>Match a phone number (e.g., 123-456-7890):</a:t>
            </a:r>
            <a:endParaRPr lang="en-US" altLang="en-GB" b="1"/>
          </a:p>
          <a:p>
            <a:pPr marL="0" indent="0">
              <a:lnSpc>
                <a:spcPct val="90000"/>
              </a:lnSpc>
              <a:buNone/>
            </a:pPr>
            <a:r>
              <a:rPr lang="en-US" altLang="en-GB" sz="1400"/>
              <a:t>let phoneRegex = /^\d{3}-\d{3}-\d{4}$/;</a:t>
            </a:r>
            <a:endParaRPr lang="en-US" altLang="en-GB" sz="1400"/>
          </a:p>
          <a:p>
            <a:pPr marL="0" indent="0">
              <a:lnSpc>
                <a:spcPct val="90000"/>
              </a:lnSpc>
              <a:buNone/>
            </a:pPr>
            <a:r>
              <a:rPr lang="en-US" altLang="en-GB" sz="1400"/>
              <a:t>let phone = "123-456-7890";</a:t>
            </a:r>
            <a:endParaRPr lang="en-US" altLang="en-GB" sz="1400"/>
          </a:p>
          <a:p>
            <a:pPr marL="0" indent="0">
              <a:lnSpc>
                <a:spcPct val="90000"/>
              </a:lnSpc>
              <a:buNone/>
            </a:pPr>
            <a:r>
              <a:rPr lang="en-US" altLang="en-GB" sz="1400"/>
              <a:t>console.log(phoneRegex.test(phone));  // true</a:t>
            </a:r>
            <a:endParaRPr lang="en-US" altLang="en-GB" sz="1400"/>
          </a:p>
          <a:p>
            <a:pPr marL="0" indent="0">
              <a:lnSpc>
                <a:spcPct val="90000"/>
              </a:lnSpc>
              <a:buNone/>
            </a:pPr>
            <a:r>
              <a:rPr lang="en-GB" altLang="en-US" b="1"/>
              <a:t>3. </a:t>
            </a:r>
            <a:r>
              <a:rPr lang="en-US" altLang="en-GB" b="1"/>
              <a:t>Match a URL:</a:t>
            </a:r>
            <a:endParaRPr lang="en-US" altLang="en-GB" b="1"/>
          </a:p>
          <a:p>
            <a:pPr marL="0" indent="0">
              <a:lnSpc>
                <a:spcPct val="100000"/>
              </a:lnSpc>
              <a:buNone/>
            </a:pPr>
            <a:r>
              <a:rPr lang="en-US" altLang="en-GB" sz="1400"/>
              <a:t>let urlRegex = /^(https?|ftp):\/\/[^\s/$.?#].[^\s]*$/i;</a:t>
            </a:r>
            <a:endParaRPr lang="en-US" altLang="en-GB" sz="1400"/>
          </a:p>
          <a:p>
            <a:pPr marL="0" indent="0">
              <a:lnSpc>
                <a:spcPct val="100000"/>
              </a:lnSpc>
              <a:buNone/>
            </a:pPr>
            <a:r>
              <a:rPr lang="en-US" altLang="en-GB" sz="1400"/>
              <a:t>let url = "https://www.example.com";</a:t>
            </a:r>
            <a:endParaRPr lang="en-US" altLang="en-GB" sz="1400"/>
          </a:p>
          <a:p>
            <a:pPr marL="0" indent="0">
              <a:lnSpc>
                <a:spcPct val="100000"/>
              </a:lnSpc>
              <a:buNone/>
            </a:pPr>
            <a:r>
              <a:rPr lang="en-US" altLang="en-GB" sz="1400"/>
              <a:t>console.log(urlRegex.test(url));  // true</a:t>
            </a:r>
            <a:endParaRPr lang="en-US" altLang="en-GB" sz="1400"/>
          </a:p>
          <a:p>
            <a:pPr marL="0" indent="0">
              <a:buNone/>
            </a:pPr>
            <a:endParaRPr lang="en-US" altLang="en-GB" sz="1400"/>
          </a:p>
        </p:txBody>
      </p:sp>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46368" y="84200"/>
            <a:ext cx="7072312" cy="280670"/>
          </a:xfrm>
        </p:spPr>
        <p:txBody>
          <a:bodyPr/>
          <a:p>
            <a:r>
              <a:rPr lang="en-US" altLang="en-GB" sz="1800"/>
              <a:t>Common Methods for Regular Expressions</a:t>
            </a:r>
            <a:endParaRPr lang="en-US" altLang="en-GB" sz="1800"/>
          </a:p>
        </p:txBody>
      </p:sp>
      <p:sp>
        <p:nvSpPr>
          <p:cNvPr id="3" name="Content Placeholder 2"/>
          <p:cNvSpPr>
            <a:spLocks noGrp="1"/>
          </p:cNvSpPr>
          <p:nvPr>
            <p:ph idx="1"/>
          </p:nvPr>
        </p:nvSpPr>
        <p:spPr>
          <a:xfrm>
            <a:off x="146685" y="521970"/>
            <a:ext cx="8833485" cy="4116070"/>
          </a:xfrm>
        </p:spPr>
        <p:txBody>
          <a:bodyPr/>
          <a:p>
            <a:r>
              <a:rPr lang="en-US" altLang="en-GB"/>
              <a:t>.test(): Tests if a pattern exists in a string (returns true or false).</a:t>
            </a:r>
            <a:endParaRPr lang="en-US" altLang="en-GB"/>
          </a:p>
          <a:p>
            <a:r>
              <a:rPr lang="en-US" altLang="en-GB"/>
              <a:t>.exec(): Executes a search for a match in a string. Returns an array with the match or null if no match is found.</a:t>
            </a:r>
            <a:endParaRPr lang="en-US" altLang="en-GB"/>
          </a:p>
          <a:p>
            <a:r>
              <a:rPr lang="en-US" altLang="en-GB"/>
              <a:t>.match(): Same as .exec(), but it’s a method for strings.</a:t>
            </a:r>
            <a:endParaRPr lang="en-US" altLang="en-GB"/>
          </a:p>
          <a:p>
            <a:r>
              <a:rPr lang="en-US" altLang="en-GB"/>
              <a:t>.replace(): Replaces matched text with a new string.</a:t>
            </a:r>
            <a:endParaRPr lang="en-US" altLang="en-GB"/>
          </a:p>
          <a:p>
            <a:r>
              <a:rPr lang="en-US" altLang="en-GB"/>
              <a:t>.split(): Splits a string into an array of substrings based on the pattern.</a:t>
            </a:r>
            <a:endParaRPr lang="en-US" altLang="en-GB"/>
          </a:p>
        </p:txBody>
      </p:sp>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5" name="Text Box 4"/>
          <p:cNvSpPr txBox="1"/>
          <p:nvPr/>
        </p:nvSpPr>
        <p:spPr>
          <a:xfrm>
            <a:off x="238125" y="362585"/>
            <a:ext cx="5146675" cy="829945"/>
          </a:xfrm>
          <a:prstGeom prst="rect">
            <a:avLst/>
          </a:prstGeom>
        </p:spPr>
        <p:txBody>
          <a:bodyPr wrap="square">
            <a:spAutoFit/>
          </a:bodyPr>
          <a:p>
            <a:r>
              <a:rPr lang="en-US" altLang="en-GB" sz="1600"/>
              <a:t>let regex = /abc/;</a:t>
            </a:r>
            <a:endParaRPr lang="en-US" altLang="en-GB" sz="1600"/>
          </a:p>
          <a:p>
            <a:r>
              <a:rPr lang="en-US" altLang="en-GB" sz="1600"/>
              <a:t>console.log(regex.test('abcdef'));  // true</a:t>
            </a:r>
            <a:endParaRPr lang="en-US" altLang="en-GB" sz="1600"/>
          </a:p>
          <a:p>
            <a:endParaRPr lang="en-US" altLang="en-GB" sz="1600"/>
          </a:p>
        </p:txBody>
      </p:sp>
      <p:sp>
        <p:nvSpPr>
          <p:cNvPr id="6" name="Text Box 5"/>
          <p:cNvSpPr txBox="1"/>
          <p:nvPr/>
        </p:nvSpPr>
        <p:spPr>
          <a:xfrm>
            <a:off x="314325" y="1106805"/>
            <a:ext cx="5153025" cy="1045845"/>
          </a:xfrm>
          <a:prstGeom prst="rect">
            <a:avLst/>
          </a:prstGeom>
          <a:noFill/>
          <a:ln w="19050" algn="ctr">
            <a:noFill/>
            <a:miter lim="800000"/>
          </a:ln>
        </p:spPr>
        <p:txBody>
          <a:bodyPr wrap="square" lIns="0" tIns="0" rIns="0" bIns="0" rtlCol="0" anchor="t">
            <a:spAutoFit/>
          </a:bodyPr>
          <a:p>
            <a:r>
              <a:rPr lang="en-US" altLang="en-GB" sz="1600"/>
              <a:t>let regex = /(\d+)/;</a:t>
            </a:r>
            <a:endParaRPr lang="en-US" altLang="en-GB" sz="1600"/>
          </a:p>
          <a:p>
            <a:r>
              <a:rPr lang="en-US" altLang="en-GB" sz="1600"/>
              <a:t>let result = regex.exec("There are 123 apples");</a:t>
            </a:r>
            <a:endParaRPr lang="en-US" altLang="en-GB" sz="1600"/>
          </a:p>
          <a:p>
            <a:r>
              <a:rPr lang="en-US" altLang="en-GB" sz="1600"/>
              <a:t>console.log(result);  // ["123", "123"]</a:t>
            </a:r>
            <a:endParaRPr lang="en-US" altLang="en-GB" sz="1600"/>
          </a:p>
          <a:p>
            <a:endParaRPr lang="en-GB" altLang="en-US" sz="2000" dirty="0" err="1" smtClean="0"/>
          </a:p>
        </p:txBody>
      </p:sp>
      <p:sp>
        <p:nvSpPr>
          <p:cNvPr id="7" name="Text Box 6"/>
          <p:cNvSpPr txBox="1"/>
          <p:nvPr/>
        </p:nvSpPr>
        <p:spPr>
          <a:xfrm>
            <a:off x="314325" y="1925320"/>
            <a:ext cx="8152130" cy="1230630"/>
          </a:xfrm>
          <a:prstGeom prst="rect">
            <a:avLst/>
          </a:prstGeom>
          <a:noFill/>
          <a:ln w="19050" algn="ctr">
            <a:noFill/>
            <a:miter lim="800000"/>
          </a:ln>
        </p:spPr>
        <p:txBody>
          <a:bodyPr wrap="square" lIns="0" tIns="0" rIns="0" bIns="0" rtlCol="0" anchor="t">
            <a:spAutoFit/>
          </a:bodyPr>
          <a:p>
            <a:r>
              <a:rPr lang="en-US" altLang="en-GB" sz="1600"/>
              <a:t>let str = "There are 123 apples";</a:t>
            </a:r>
            <a:endParaRPr lang="en-US" altLang="en-GB" sz="1600"/>
          </a:p>
          <a:p>
            <a:r>
              <a:rPr lang="en-US" altLang="en-GB" sz="1600"/>
              <a:t>let regex = /\d+/;</a:t>
            </a:r>
            <a:endParaRPr lang="en-US" altLang="en-GB" sz="1600"/>
          </a:p>
          <a:p>
            <a:r>
              <a:rPr lang="en-US" altLang="en-GB" sz="1600"/>
              <a:t>let result = str.match(regex);</a:t>
            </a:r>
            <a:endParaRPr lang="en-US" altLang="en-GB" sz="1600"/>
          </a:p>
          <a:p>
            <a:r>
              <a:rPr lang="en-US" altLang="en-GB" sz="1600"/>
              <a:t>console.log(result);  // ["123"]</a:t>
            </a:r>
            <a:endParaRPr lang="en-US" altLang="en-GB" sz="1600"/>
          </a:p>
          <a:p>
            <a:endParaRPr lang="en-US" altLang="en-GB" sz="1600"/>
          </a:p>
        </p:txBody>
      </p:sp>
      <p:sp>
        <p:nvSpPr>
          <p:cNvPr id="8" name="Text Box 7"/>
          <p:cNvSpPr txBox="1"/>
          <p:nvPr/>
        </p:nvSpPr>
        <p:spPr>
          <a:xfrm>
            <a:off x="314325" y="2989580"/>
            <a:ext cx="4618990" cy="1292225"/>
          </a:xfrm>
          <a:prstGeom prst="rect">
            <a:avLst/>
          </a:prstGeom>
          <a:noFill/>
          <a:ln w="19050" algn="ctr">
            <a:noFill/>
            <a:miter lim="800000"/>
          </a:ln>
        </p:spPr>
        <p:txBody>
          <a:bodyPr wrap="square" lIns="0" tIns="0" rIns="0" bIns="0" rtlCol="0" anchor="t">
            <a:spAutoFit/>
          </a:bodyPr>
          <a:p>
            <a:r>
              <a:rPr lang="en-US" altLang="en-GB" sz="1600"/>
              <a:t>let str = "Hello world!";</a:t>
            </a:r>
            <a:endParaRPr lang="en-US" altLang="en-GB" sz="1600"/>
          </a:p>
          <a:p>
            <a:r>
              <a:rPr lang="en-US" altLang="en-GB" sz="1600"/>
              <a:t>let regex = /world/;</a:t>
            </a:r>
            <a:endParaRPr lang="en-US" altLang="en-GB" sz="1600"/>
          </a:p>
          <a:p>
            <a:r>
              <a:rPr lang="en-US" altLang="en-GB" sz="1600"/>
              <a:t>let newStr = str.replace(regex, "JavaScript");</a:t>
            </a:r>
            <a:endParaRPr lang="en-US" altLang="en-GB" sz="1600"/>
          </a:p>
          <a:p>
            <a:r>
              <a:rPr lang="en-US" altLang="en-GB" sz="1600"/>
              <a:t>console.log(newStr);  // "Hello JavaScript!"</a:t>
            </a:r>
            <a:endParaRPr lang="en-US" altLang="en-GB" sz="1600"/>
          </a:p>
          <a:p>
            <a:endParaRPr lang="en-GB" altLang="en-US" sz="2000" dirty="0" err="1" smtClean="0"/>
          </a:p>
        </p:txBody>
      </p:sp>
      <p:sp>
        <p:nvSpPr>
          <p:cNvPr id="9" name="Text Box 8"/>
          <p:cNvSpPr txBox="1"/>
          <p:nvPr/>
        </p:nvSpPr>
        <p:spPr>
          <a:xfrm>
            <a:off x="4391660" y="2086610"/>
            <a:ext cx="4933315" cy="1230630"/>
          </a:xfrm>
          <a:prstGeom prst="rect">
            <a:avLst/>
          </a:prstGeom>
          <a:noFill/>
          <a:ln w="19050" algn="ctr">
            <a:noFill/>
            <a:miter lim="800000"/>
          </a:ln>
        </p:spPr>
        <p:txBody>
          <a:bodyPr wrap="square" lIns="0" tIns="0" rIns="0" bIns="0" rtlCol="0" anchor="t">
            <a:spAutoFit/>
          </a:bodyPr>
          <a:p>
            <a:r>
              <a:rPr lang="en-US" altLang="en-GB" sz="1600" dirty="0" err="1" smtClean="0"/>
              <a:t>let str = "apple,banana</a:t>
            </a:r>
            <a:r>
              <a:rPr lang="en-US" altLang="en-GB" sz="1600"/>
              <a:t>,</a:t>
            </a:r>
            <a:r>
              <a:rPr lang="en-US" altLang="en-GB" sz="1600" dirty="0" err="1" smtClean="0"/>
              <a:t>cherry";</a:t>
            </a:r>
            <a:endParaRPr lang="en-US" altLang="en-GB" sz="1600" dirty="0" err="1" smtClean="0"/>
          </a:p>
          <a:p>
            <a:r>
              <a:rPr lang="en-US" altLang="en-GB" sz="1600" dirty="0" err="1" smtClean="0"/>
              <a:t>let regex = /,/;</a:t>
            </a:r>
            <a:endParaRPr lang="en-US" altLang="en-GB" sz="1600" dirty="0" err="1" smtClean="0"/>
          </a:p>
          <a:p>
            <a:r>
              <a:rPr lang="en-US" altLang="en-GB" sz="1600" dirty="0" err="1" smtClean="0"/>
              <a:t>let result = str.split(regex);</a:t>
            </a:r>
            <a:endParaRPr lang="en-US" altLang="en-GB" sz="1600" dirty="0" err="1" smtClean="0"/>
          </a:p>
          <a:p>
            <a:r>
              <a:rPr lang="en-US" altLang="en-GB" sz="1600" dirty="0" err="1" smtClean="0"/>
              <a:t>console.log(result);  // ["apple", "banana", "cherry"]</a:t>
            </a:r>
            <a:endParaRPr lang="en-US" altLang="en-GB" sz="1600" dirty="0" err="1" smtClean="0"/>
          </a:p>
          <a:p>
            <a:endParaRPr lang="en-GB" altLang="en-US" sz="1600" dirty="0" err="1" smtClean="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5" name="Text Box 4"/>
          <p:cNvSpPr txBox="1"/>
          <p:nvPr/>
        </p:nvSpPr>
        <p:spPr>
          <a:xfrm>
            <a:off x="-635" y="0"/>
            <a:ext cx="8243570" cy="460375"/>
          </a:xfrm>
          <a:prstGeom prst="rect">
            <a:avLst/>
          </a:prstGeom>
        </p:spPr>
        <p:txBody>
          <a:bodyPr wrap="square">
            <a:spAutoFit/>
          </a:bodyPr>
          <a:p>
            <a:pPr algn="l">
              <a:buClrTx/>
              <a:buSzTx/>
              <a:buFontTx/>
            </a:pPr>
            <a:r>
              <a:rPr lang="en-US" altLang="en-GB" sz="2400" smtClean="0">
                <a:solidFill>
                  <a:srgbClr val="005094"/>
                </a:solidFill>
                <a:latin typeface="+mj-lt"/>
                <a:ea typeface="Roboto" panose="02000000000000000000" pitchFamily="2" charset="0"/>
                <a:cs typeface="Roboto" panose="02000000000000000000" pitchFamily="2" charset="0"/>
              </a:rPr>
              <a:t>Flags</a:t>
            </a:r>
            <a:endParaRPr lang="en-US" altLang="en-GB" sz="2400" smtClean="0">
              <a:solidFill>
                <a:srgbClr val="005094"/>
              </a:solidFill>
              <a:latin typeface="+mj-lt"/>
              <a:ea typeface="Roboto" panose="02000000000000000000" pitchFamily="2" charset="0"/>
              <a:cs typeface="Roboto" panose="02000000000000000000" pitchFamily="2" charset="0"/>
            </a:endParaRPr>
          </a:p>
        </p:txBody>
      </p:sp>
      <p:sp>
        <p:nvSpPr>
          <p:cNvPr id="2" name="Text Box 1"/>
          <p:cNvSpPr txBox="1"/>
          <p:nvPr/>
        </p:nvSpPr>
        <p:spPr>
          <a:xfrm>
            <a:off x="212725" y="552450"/>
            <a:ext cx="8174990" cy="2803525"/>
          </a:xfrm>
          <a:prstGeom prst="rect">
            <a:avLst/>
          </a:prstGeom>
        </p:spPr>
        <p:txBody>
          <a:bodyPr wrap="square">
            <a:noAutofit/>
          </a:bodyPr>
          <a:p>
            <a:r>
              <a:rPr sz="2000">
                <a:latin typeface="Calibri" panose="020F0502020204030204" charset="0"/>
                <a:cs typeface="Calibri" panose="020F0502020204030204" charset="0"/>
              </a:rPr>
              <a:t>Regular expressions in JavaScript can also have flags to modify their behavior:</a:t>
            </a:r>
            <a:endParaRPr sz="2000">
              <a:latin typeface="Calibri" panose="020F0502020204030204" charset="0"/>
              <a:cs typeface="Calibri" panose="020F0502020204030204" charset="0"/>
            </a:endParaRPr>
          </a:p>
          <a:p>
            <a:pPr>
              <a:buFont typeface="Arial" panose="020B0604020202020204"/>
              <a:buChar char="•"/>
            </a:pPr>
            <a:r>
              <a:rPr sz="2000">
                <a:latin typeface="Calibri" panose="020F0502020204030204" charset="0"/>
                <a:cs typeface="Calibri" panose="020F0502020204030204" charset="0"/>
              </a:rPr>
              <a:t>g: Global search (matches all occurrences, not just the first).</a:t>
            </a:r>
            <a:endParaRPr sz="2000">
              <a:latin typeface="Calibri" panose="020F0502020204030204" charset="0"/>
              <a:cs typeface="Calibri" panose="020F0502020204030204" charset="0"/>
            </a:endParaRPr>
          </a:p>
          <a:p>
            <a:pPr>
              <a:buFont typeface="Arial" panose="020B0604020202020204"/>
              <a:buChar char="•"/>
            </a:pPr>
            <a:r>
              <a:rPr sz="2000">
                <a:latin typeface="Calibri" panose="020F0502020204030204" charset="0"/>
                <a:cs typeface="Calibri" panose="020F0502020204030204" charset="0"/>
              </a:rPr>
              <a:t>i: Case-insensitive search.</a:t>
            </a:r>
            <a:endParaRPr sz="2000">
              <a:latin typeface="Calibri" panose="020F0502020204030204" charset="0"/>
              <a:cs typeface="Calibri" panose="020F0502020204030204" charset="0"/>
            </a:endParaRPr>
          </a:p>
          <a:p>
            <a:pPr>
              <a:buFont typeface="Arial" panose="020B0604020202020204"/>
              <a:buChar char="•"/>
            </a:pPr>
            <a:r>
              <a:rPr sz="2000">
                <a:latin typeface="Calibri" panose="020F0502020204030204" charset="0"/>
                <a:cs typeface="Calibri" panose="020F0502020204030204" charset="0"/>
              </a:rPr>
              <a:t>m: Multi-line search (changes the behavior of ^ and $ to match the beginning and end of lines, not just the string).</a:t>
            </a:r>
            <a:endParaRPr sz="2000">
              <a:latin typeface="Calibri" panose="020F0502020204030204" charset="0"/>
              <a:cs typeface="Calibri" panose="020F0502020204030204" charset="0"/>
            </a:endParaRPr>
          </a:p>
          <a:p>
            <a:pPr>
              <a:buFont typeface="Arial" panose="020B0604020202020204"/>
              <a:buChar char="•"/>
            </a:pPr>
            <a:r>
              <a:rPr sz="2000">
                <a:latin typeface="Calibri" panose="020F0502020204030204" charset="0"/>
                <a:cs typeface="Calibri" panose="020F0502020204030204" charset="0"/>
              </a:rPr>
              <a:t>s: Allows . to match newlines (dotall mode).</a:t>
            </a:r>
            <a:endParaRPr sz="2000">
              <a:latin typeface="Calibri" panose="020F0502020204030204" charset="0"/>
              <a:cs typeface="Calibri" panose="020F0502020204030204" charset="0"/>
            </a:endParaRPr>
          </a:p>
          <a:p>
            <a:pPr>
              <a:buFont typeface="Arial" panose="020B0604020202020204"/>
              <a:buChar char="•"/>
            </a:pPr>
            <a:r>
              <a:rPr sz="2000">
                <a:latin typeface="Calibri" panose="020F0502020204030204" charset="0"/>
                <a:cs typeface="Calibri" panose="020F0502020204030204" charset="0"/>
              </a:rPr>
              <a:t>u: Unicode support for matching Unicode characters.</a:t>
            </a:r>
            <a:endParaRPr sz="2000">
              <a:latin typeface="Calibri" panose="020F0502020204030204" charset="0"/>
              <a:cs typeface="Calibri" panose="020F0502020204030204" charset="0"/>
            </a:endParaRPr>
          </a:p>
        </p:txBody>
      </p:sp>
      <p:sp>
        <p:nvSpPr>
          <p:cNvPr id="3" name="Text Box 2"/>
          <p:cNvSpPr txBox="1"/>
          <p:nvPr/>
        </p:nvSpPr>
        <p:spPr>
          <a:xfrm>
            <a:off x="212725" y="2764155"/>
            <a:ext cx="8174990" cy="984885"/>
          </a:xfrm>
          <a:prstGeom prst="rect">
            <a:avLst/>
          </a:prstGeom>
          <a:noFill/>
          <a:ln w="19050" algn="ctr">
            <a:noFill/>
            <a:miter lim="800000"/>
          </a:ln>
        </p:spPr>
        <p:txBody>
          <a:bodyPr wrap="square" lIns="0" tIns="0" rIns="0" bIns="0" rtlCol="0" anchor="t">
            <a:spAutoFit/>
          </a:bodyPr>
          <a:p>
            <a:r>
              <a:rPr lang="en-US" altLang="en-GB" sz="1600" dirty="0" err="1" smtClean="0">
                <a:latin typeface="Calibri" panose="020F0502020204030204" charset="0"/>
                <a:cs typeface="Calibri" panose="020F0502020204030204" charset="0"/>
              </a:rPr>
              <a:t>let regex = /abc/gi;</a:t>
            </a:r>
            <a:endParaRPr lang="en-US" altLang="en-GB" sz="1600" dirty="0" err="1" smtClean="0">
              <a:latin typeface="Calibri" panose="020F0502020204030204" charset="0"/>
              <a:cs typeface="Calibri" panose="020F0502020204030204" charset="0"/>
            </a:endParaRPr>
          </a:p>
          <a:p>
            <a:r>
              <a:rPr lang="en-US" altLang="en-GB" sz="1600" dirty="0" err="1" smtClean="0">
                <a:latin typeface="Calibri" panose="020F0502020204030204" charset="0"/>
                <a:cs typeface="Calibri" panose="020F0502020204030204" charset="0"/>
              </a:rPr>
              <a:t>let str = "ABC abc AbC";</a:t>
            </a:r>
            <a:endParaRPr lang="en-US" altLang="en-GB" sz="1600" dirty="0" err="1" smtClean="0">
              <a:latin typeface="Calibri" panose="020F0502020204030204" charset="0"/>
              <a:cs typeface="Calibri" panose="020F0502020204030204" charset="0"/>
            </a:endParaRPr>
          </a:p>
          <a:p>
            <a:r>
              <a:rPr lang="en-US" altLang="en-GB" sz="1600" dirty="0" err="1" smtClean="0">
                <a:latin typeface="Calibri" panose="020F0502020204030204" charset="0"/>
                <a:cs typeface="Calibri" panose="020F0502020204030204" charset="0"/>
              </a:rPr>
              <a:t>console.log(str.match(regex));  // ["ABC", "abc", "AbC"]</a:t>
            </a:r>
            <a:endParaRPr lang="en-US" altLang="en-GB" sz="1600" dirty="0" err="1" smtClean="0">
              <a:latin typeface="Calibri" panose="020F0502020204030204" charset="0"/>
              <a:cs typeface="Calibri" panose="020F0502020204030204" charset="0"/>
            </a:endParaRPr>
          </a:p>
          <a:p>
            <a:endParaRPr lang="en-GB" altLang="en-US" sz="1600" dirty="0" err="1" smtClean="0">
              <a:latin typeface="Calibri" panose="020F0502020204030204" charset="0"/>
              <a:cs typeface="Calibri" panose="020F0502020204030204" charset="0"/>
            </a:endParaRPr>
          </a:p>
        </p:txBody>
      </p:sp>
      <p:sp>
        <p:nvSpPr>
          <p:cNvPr id="7" name="Text Box 6"/>
          <p:cNvSpPr txBox="1"/>
          <p:nvPr/>
        </p:nvSpPr>
        <p:spPr>
          <a:xfrm>
            <a:off x="212725" y="3582035"/>
            <a:ext cx="8705215" cy="1292225"/>
          </a:xfrm>
          <a:prstGeom prst="rect">
            <a:avLst/>
          </a:prstGeom>
          <a:noFill/>
          <a:ln w="19050" algn="ctr">
            <a:noFill/>
            <a:miter lim="800000"/>
          </a:ln>
        </p:spPr>
        <p:txBody>
          <a:bodyPr wrap="square" lIns="0" tIns="0" rIns="0" bIns="0" rtlCol="0" anchor="t">
            <a:spAutoFit/>
          </a:bodyPr>
          <a:p>
            <a:r>
              <a:rPr lang="en-US" altLang="en-GB" sz="1400" b="1" dirty="0" err="1" smtClean="0">
                <a:latin typeface="Calibri" panose="020F0502020204030204" charset="0"/>
                <a:cs typeface="Calibri" panose="020F0502020204030204" charset="0"/>
              </a:rPr>
              <a:t>Extracting all digits from a string:</a:t>
            </a:r>
            <a:endParaRPr lang="en-US" altLang="en-GB" sz="1400" b="1" dirty="0" err="1" smtClean="0">
              <a:latin typeface="Calibri" panose="020F0502020204030204" charset="0"/>
              <a:cs typeface="Calibri" panose="020F0502020204030204" charset="0"/>
            </a:endParaRPr>
          </a:p>
          <a:p>
            <a:r>
              <a:rPr lang="en-US" altLang="en-GB" sz="1400" dirty="0" err="1" smtClean="0">
                <a:latin typeface="Calibri" panose="020F0502020204030204" charset="0"/>
                <a:cs typeface="Calibri" panose="020F0502020204030204" charset="0"/>
              </a:rPr>
              <a:t>let str = "I have 2 apples and 3 bananas.";</a:t>
            </a:r>
            <a:endParaRPr lang="en-US" altLang="en-GB" sz="1400" dirty="0" err="1" smtClean="0">
              <a:latin typeface="Calibri" panose="020F0502020204030204" charset="0"/>
              <a:cs typeface="Calibri" panose="020F0502020204030204" charset="0"/>
            </a:endParaRPr>
          </a:p>
          <a:p>
            <a:r>
              <a:rPr lang="en-US" altLang="en-GB" sz="1400" dirty="0" err="1" smtClean="0">
                <a:latin typeface="Calibri" panose="020F0502020204030204" charset="0"/>
                <a:cs typeface="Calibri" panose="020F0502020204030204" charset="0"/>
              </a:rPr>
              <a:t>let regex = /\d+/g;</a:t>
            </a:r>
            <a:endParaRPr lang="en-US" altLang="en-GB" sz="1400" dirty="0" err="1" smtClean="0">
              <a:latin typeface="Calibri" panose="020F0502020204030204" charset="0"/>
              <a:cs typeface="Calibri" panose="020F0502020204030204" charset="0"/>
            </a:endParaRPr>
          </a:p>
          <a:p>
            <a:r>
              <a:rPr lang="en-US" altLang="en-GB" sz="1400" dirty="0" err="1" smtClean="0">
                <a:latin typeface="Calibri" panose="020F0502020204030204" charset="0"/>
                <a:cs typeface="Calibri" panose="020F0502020204030204" charset="0"/>
              </a:rPr>
              <a:t>let digits = str.match(regex);</a:t>
            </a:r>
            <a:endParaRPr lang="en-US" altLang="en-GB" sz="1400" dirty="0" err="1" smtClean="0">
              <a:latin typeface="Calibri" panose="020F0502020204030204" charset="0"/>
              <a:cs typeface="Calibri" panose="020F0502020204030204" charset="0"/>
            </a:endParaRPr>
          </a:p>
          <a:p>
            <a:r>
              <a:rPr lang="en-US" altLang="en-GB" sz="1400" dirty="0" err="1" smtClean="0">
                <a:latin typeface="Calibri" panose="020F0502020204030204" charset="0"/>
                <a:cs typeface="Calibri" panose="020F0502020204030204" charset="0"/>
              </a:rPr>
              <a:t>console.log(digits);  // ["2", "3"]</a:t>
            </a:r>
            <a:endParaRPr lang="en-US" altLang="en-GB" sz="1400" dirty="0" err="1" smtClean="0">
              <a:latin typeface="Calibri" panose="020F0502020204030204" charset="0"/>
              <a:cs typeface="Calibri" panose="020F0502020204030204" charset="0"/>
            </a:endParaRPr>
          </a:p>
          <a:p>
            <a:endParaRPr lang="en-GB" altLang="en-US" sz="1400" dirty="0" err="1" smtClean="0">
              <a:latin typeface="Calibri" panose="020F0502020204030204" charset="0"/>
              <a:cs typeface="Calibri" panose="020F0502020204030204" charset="0"/>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6" name="Text Box 5"/>
          <p:cNvSpPr txBox="1"/>
          <p:nvPr/>
        </p:nvSpPr>
        <p:spPr>
          <a:xfrm>
            <a:off x="98425" y="164783"/>
            <a:ext cx="5080000" cy="337185"/>
          </a:xfrm>
          <a:prstGeom prst="rect">
            <a:avLst/>
          </a:prstGeom>
        </p:spPr>
        <p:txBody>
          <a:bodyPr>
            <a:spAutoFit/>
          </a:bodyPr>
          <a:p>
            <a:r>
              <a:rPr sz="1600"/>
              <a:t>Examples of Using Regex with JavaScript</a:t>
            </a:r>
            <a:endParaRPr sz="1600"/>
          </a:p>
        </p:txBody>
      </p:sp>
      <p:sp>
        <p:nvSpPr>
          <p:cNvPr id="7" name="Text Box 6"/>
          <p:cNvSpPr txBox="1"/>
          <p:nvPr/>
        </p:nvSpPr>
        <p:spPr>
          <a:xfrm>
            <a:off x="209550" y="502285"/>
            <a:ext cx="4362450" cy="1230630"/>
          </a:xfrm>
          <a:prstGeom prst="rect">
            <a:avLst/>
          </a:prstGeom>
          <a:noFill/>
          <a:ln w="19050" algn="ctr">
            <a:noFill/>
            <a:miter lim="800000"/>
          </a:ln>
        </p:spPr>
        <p:txBody>
          <a:bodyPr wrap="square" lIns="0" tIns="0" rIns="0" bIns="0" rtlCol="0" anchor="t">
            <a:spAutoFit/>
          </a:bodyPr>
          <a:p>
            <a:r>
              <a:rPr lang="en-US" altLang="en-GB" sz="1600" dirty="0" err="1" smtClean="0"/>
              <a:t>let str = "I have 2 apples and 3 bananas.";</a:t>
            </a:r>
            <a:endParaRPr lang="en-US" altLang="en-GB" sz="1600" dirty="0" err="1" smtClean="0"/>
          </a:p>
          <a:p>
            <a:r>
              <a:rPr lang="en-US" altLang="en-GB" sz="1600" dirty="0" err="1" smtClean="0"/>
              <a:t>let regex = /\d+/g;</a:t>
            </a:r>
            <a:endParaRPr lang="en-US" altLang="en-GB" sz="1600" dirty="0" err="1" smtClean="0"/>
          </a:p>
          <a:p>
            <a:r>
              <a:rPr lang="en-US" altLang="en-GB" sz="1600" dirty="0" err="1" smtClean="0"/>
              <a:t>let digits = str.match(regex);</a:t>
            </a:r>
            <a:endParaRPr lang="en-US" altLang="en-GB" sz="1600" dirty="0" err="1" smtClean="0"/>
          </a:p>
          <a:p>
            <a:r>
              <a:rPr lang="en-US" altLang="en-GB" sz="1600" dirty="0" err="1" smtClean="0"/>
              <a:t>console.log(digits);  // ["2", "3"]</a:t>
            </a:r>
            <a:endParaRPr lang="en-US" altLang="en-GB" sz="1600" dirty="0" err="1" smtClean="0"/>
          </a:p>
          <a:p>
            <a:endParaRPr lang="en-GB" altLang="en-US" sz="1600" dirty="0" err="1" smtClean="0"/>
          </a:p>
        </p:txBody>
      </p:sp>
      <p:sp>
        <p:nvSpPr>
          <p:cNvPr id="8" name="Text Box 7"/>
          <p:cNvSpPr txBox="1"/>
          <p:nvPr/>
        </p:nvSpPr>
        <p:spPr>
          <a:xfrm>
            <a:off x="209550" y="1732915"/>
            <a:ext cx="4572000" cy="1230630"/>
          </a:xfrm>
          <a:prstGeom prst="rect">
            <a:avLst/>
          </a:prstGeom>
          <a:noFill/>
          <a:ln w="19050" algn="ctr">
            <a:noFill/>
            <a:miter lim="800000"/>
          </a:ln>
        </p:spPr>
        <p:txBody>
          <a:bodyPr wrap="square" lIns="0" tIns="0" rIns="0" bIns="0" rtlCol="0" anchor="t">
            <a:spAutoFit/>
          </a:bodyPr>
          <a:p>
            <a:r>
              <a:rPr lang="en-US" altLang="en-GB" sz="1600" dirty="0" err="1" smtClean="0"/>
              <a:t>let str = "This   is   a    test.";</a:t>
            </a:r>
            <a:endParaRPr lang="en-US" altLang="en-GB" sz="1600" dirty="0" err="1" smtClean="0"/>
          </a:p>
          <a:p>
            <a:r>
              <a:rPr lang="en-US" altLang="en-GB" sz="1600" dirty="0" err="1" smtClean="0"/>
              <a:t>let regex = /\s+/g;</a:t>
            </a:r>
            <a:endParaRPr lang="en-US" altLang="en-GB" sz="1600" dirty="0" err="1" smtClean="0"/>
          </a:p>
          <a:p>
            <a:r>
              <a:rPr lang="en-US" altLang="en-GB" sz="1600" dirty="0" err="1" smtClean="0"/>
              <a:t>let newStr = str.replace(regex, " ");</a:t>
            </a:r>
            <a:endParaRPr lang="en-US" altLang="en-GB" sz="1600" dirty="0" err="1" smtClean="0"/>
          </a:p>
          <a:p>
            <a:r>
              <a:rPr lang="en-US" altLang="en-GB" sz="1600" dirty="0" err="1" smtClean="0"/>
              <a:t>console.log(newStr);  // "This is a test."</a:t>
            </a:r>
            <a:endParaRPr lang="en-US" altLang="en-GB" sz="1600" dirty="0" err="1" smtClean="0"/>
          </a:p>
          <a:p>
            <a:endParaRPr lang="en-GB" altLang="en-US" sz="1600" dirty="0" err="1" smtClean="0"/>
          </a:p>
        </p:txBody>
      </p:sp>
      <p:sp>
        <p:nvSpPr>
          <p:cNvPr id="10" name="Text Box 9"/>
          <p:cNvSpPr txBox="1"/>
          <p:nvPr/>
        </p:nvSpPr>
        <p:spPr>
          <a:xfrm>
            <a:off x="5178425" y="3630295"/>
            <a:ext cx="3622675" cy="337185"/>
          </a:xfrm>
          <a:prstGeom prst="rect">
            <a:avLst/>
          </a:prstGeom>
        </p:spPr>
        <p:txBody>
          <a:bodyPr wrap="square">
            <a:spAutoFit/>
          </a:bodyPr>
          <a:p>
            <a:r>
              <a:rPr sz="1600"/>
              <a:t>Using Groups and Backreferences</a:t>
            </a:r>
            <a:endParaRPr sz="1600"/>
          </a:p>
        </p:txBody>
      </p:sp>
      <p:sp>
        <p:nvSpPr>
          <p:cNvPr id="11" name="Text Box 10"/>
          <p:cNvSpPr txBox="1"/>
          <p:nvPr/>
        </p:nvSpPr>
        <p:spPr>
          <a:xfrm>
            <a:off x="98425" y="2963545"/>
            <a:ext cx="6000750" cy="1230630"/>
          </a:xfrm>
          <a:prstGeom prst="rect">
            <a:avLst/>
          </a:prstGeom>
          <a:noFill/>
          <a:ln w="19050" algn="ctr">
            <a:noFill/>
            <a:miter lim="800000"/>
          </a:ln>
        </p:spPr>
        <p:txBody>
          <a:bodyPr wrap="square" lIns="0" tIns="0" rIns="0" bIns="0" rtlCol="0" anchor="t">
            <a:spAutoFit/>
          </a:bodyPr>
          <a:p>
            <a:r>
              <a:rPr lang="en-US" altLang="en-GB" sz="1600" dirty="0" err="1" smtClean="0"/>
              <a:t>let str = "John, Jane, Jack";</a:t>
            </a:r>
            <a:endParaRPr lang="en-US" altLang="en-GB" sz="1600" dirty="0" err="1" smtClean="0"/>
          </a:p>
          <a:p>
            <a:r>
              <a:rPr lang="en-US" altLang="en-GB" sz="1600" dirty="0" err="1" smtClean="0"/>
              <a:t>let regex = /(\w+), (\w+), (\w+)/;</a:t>
            </a:r>
            <a:endParaRPr lang="en-US" altLang="en-GB" sz="1600" dirty="0" err="1" smtClean="0"/>
          </a:p>
          <a:p>
            <a:r>
              <a:rPr lang="en-US" altLang="en-GB" sz="1600" dirty="0" err="1" smtClean="0"/>
              <a:t>let result = str.replace(regex, '$3, $2, $1');</a:t>
            </a:r>
            <a:endParaRPr lang="en-US" altLang="en-GB" sz="1600" dirty="0" err="1" smtClean="0"/>
          </a:p>
          <a:p>
            <a:r>
              <a:rPr lang="en-US" altLang="en-GB" sz="1600" dirty="0" err="1" smtClean="0"/>
              <a:t>console.log(result);  // "Jack, Jane, John"</a:t>
            </a:r>
            <a:endParaRPr lang="en-US" altLang="en-GB" sz="1600" dirty="0" err="1" smtClean="0"/>
          </a:p>
          <a:p>
            <a:endParaRPr lang="en-GB" altLang="en-US" sz="1600" dirty="0" err="1" smtClean="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5" name="Text Box 4"/>
          <p:cNvSpPr txBox="1"/>
          <p:nvPr/>
        </p:nvSpPr>
        <p:spPr>
          <a:xfrm>
            <a:off x="488950" y="698500"/>
            <a:ext cx="6623050" cy="2816225"/>
          </a:xfrm>
          <a:prstGeom prst="rect">
            <a:avLst/>
          </a:prstGeom>
        </p:spPr>
        <p:txBody>
          <a:bodyPr wrap="square">
            <a:noAutofit/>
          </a:bodyPr>
          <a:p>
            <a:pPr>
              <a:spcAft>
                <a:spcPct val="60000"/>
              </a:spcAft>
            </a:pPr>
            <a:r>
              <a:rPr sz="2200" b="1"/>
              <a:t>Performance Considerations</a:t>
            </a:r>
            <a:endParaRPr sz="2200" b="1"/>
          </a:p>
          <a:p>
            <a:r>
              <a:rPr sz="1600"/>
              <a:t>While regular expressions are </a:t>
            </a:r>
            <a:r>
              <a:rPr sz="1600">
                <a:highlight>
                  <a:srgbClr val="FFFF00"/>
                </a:highlight>
              </a:rPr>
              <a:t>powerful</a:t>
            </a:r>
            <a:r>
              <a:rPr sz="1600"/>
              <a:t>, they can also be </a:t>
            </a:r>
            <a:r>
              <a:rPr sz="1600">
                <a:highlight>
                  <a:srgbClr val="FFFF00"/>
                </a:highlight>
              </a:rPr>
              <a:t>inefficient </a:t>
            </a:r>
            <a:r>
              <a:rPr sz="1600"/>
              <a:t>if used </a:t>
            </a:r>
            <a:r>
              <a:rPr sz="1600">
                <a:highlight>
                  <a:srgbClr val="FFFF00"/>
                </a:highlight>
              </a:rPr>
              <a:t>incorrectly</a:t>
            </a:r>
            <a:r>
              <a:rPr sz="1600"/>
              <a:t>, especially with very </a:t>
            </a:r>
            <a:r>
              <a:rPr sz="1600">
                <a:highlight>
                  <a:srgbClr val="FFFF00"/>
                </a:highlight>
              </a:rPr>
              <a:t>large datasets</a:t>
            </a:r>
            <a:r>
              <a:rPr sz="1600"/>
              <a:t> or </a:t>
            </a:r>
            <a:r>
              <a:rPr sz="1600">
                <a:highlight>
                  <a:srgbClr val="FFFF00"/>
                </a:highlight>
              </a:rPr>
              <a:t>complex patterns</a:t>
            </a:r>
            <a:r>
              <a:rPr sz="1600"/>
              <a:t>. Some tips to keep in mind:</a:t>
            </a:r>
            <a:endParaRPr sz="1600"/>
          </a:p>
          <a:p>
            <a:endParaRPr sz="1600"/>
          </a:p>
          <a:p>
            <a:pPr>
              <a:buFont typeface="Arial" panose="020B0604020202020204"/>
              <a:buChar char="•"/>
            </a:pPr>
            <a:r>
              <a:rPr sz="1600">
                <a:highlight>
                  <a:srgbClr val="FFFF00"/>
                </a:highlight>
              </a:rPr>
              <a:t>Avoid excessive</a:t>
            </a:r>
            <a:r>
              <a:rPr sz="1600"/>
              <a:t> use of greedy quantifiers (* and +), which can lead to </a:t>
            </a:r>
            <a:r>
              <a:rPr sz="1600">
                <a:highlight>
                  <a:srgbClr val="FFFF00"/>
                </a:highlight>
              </a:rPr>
              <a:t>catastrophic </a:t>
            </a:r>
            <a:r>
              <a:rPr sz="1600"/>
              <a:t>backtracking in complex patterns.</a:t>
            </a:r>
            <a:endParaRPr sz="1600"/>
          </a:p>
          <a:p>
            <a:pPr>
              <a:buFont typeface="Arial" panose="020B0604020202020204"/>
              <a:buChar char="•"/>
            </a:pPr>
            <a:r>
              <a:rPr sz="1600"/>
              <a:t>Use </a:t>
            </a:r>
            <a:r>
              <a:rPr sz="1600">
                <a:highlight>
                  <a:srgbClr val="FFFF00"/>
                </a:highlight>
              </a:rPr>
              <a:t>non-capturing groups</a:t>
            </a:r>
            <a:r>
              <a:rPr sz="1600"/>
              <a:t> when you don’t need to store the match.</a:t>
            </a:r>
            <a:endParaRPr sz="1600"/>
          </a:p>
          <a:p>
            <a:pPr>
              <a:buFont typeface="Arial" panose="020B0604020202020204"/>
              <a:buChar char="•"/>
            </a:pPr>
            <a:r>
              <a:rPr sz="1600"/>
              <a:t>For </a:t>
            </a:r>
            <a:r>
              <a:rPr sz="1600">
                <a:highlight>
                  <a:srgbClr val="FFFF00"/>
                </a:highlight>
              </a:rPr>
              <a:t>performance-sensitive tasks</a:t>
            </a:r>
            <a:r>
              <a:rPr sz="1600"/>
              <a:t>, consider using simpler patterns or splitting tasks into smaller steps.</a:t>
            </a:r>
            <a:endParaRPr sz="1600"/>
          </a:p>
        </p:txBody>
      </p:sp>
    </p:spTree>
  </p:cSld>
  <p:clrMapOvr>
    <a:masterClrMapping/>
  </p:clrMapOvr>
  <p:transition>
    <p:fade/>
  </p:transition>
</p:sld>
</file>

<file path=ppt/theme/theme1.xml><?xml version="1.0" encoding="utf-8"?>
<a:theme xmlns:a="http://schemas.openxmlformats.org/drawingml/2006/main" name="MC Powerpoint Template">
  <a:themeElements>
    <a:clrScheme name="Custom 1">
      <a:dk1>
        <a:srgbClr val="005094"/>
      </a:dk1>
      <a:lt1>
        <a:srgbClr val="FFFFFF"/>
      </a:lt1>
      <a:dk2>
        <a:srgbClr val="FFFFFF"/>
      </a:dk2>
      <a:lt2>
        <a:srgbClr val="FFFFFF"/>
      </a:lt2>
      <a:accent1>
        <a:srgbClr val="005094"/>
      </a:accent1>
      <a:accent2>
        <a:srgbClr val="525252"/>
      </a:accent2>
      <a:accent3>
        <a:srgbClr val="525252"/>
      </a:accent3>
      <a:accent4>
        <a:srgbClr val="005094"/>
      </a:accent4>
      <a:accent5>
        <a:srgbClr val="525252"/>
      </a:accent5>
      <a:accent6>
        <a:srgbClr val="005094"/>
      </a:accent6>
      <a:hlink>
        <a:srgbClr val="525252"/>
      </a:hlink>
      <a:folHlink>
        <a:srgbClr val="005094"/>
      </a:folHlink>
    </a:clrScheme>
    <a:fontScheme name="Montgomery College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51237F"/>
        </a:solidFill>
        <a:ln w="19050" algn="ctr">
          <a:noFill/>
          <a:miter lim="800000"/>
        </a:ln>
      </a:spPr>
      <a:bodyPr wrap="none" rtlCol="0" anchor="ctr"/>
      <a:lstStyle>
        <a:defPPr algn="ctr">
          <a:lnSpc>
            <a:spcPct val="90000"/>
          </a:lnSpc>
          <a:defRPr sz="1600" b="1" dirty="0" err="1" smtClean="0">
            <a:solidFill>
              <a:schemeClr val="bg1"/>
            </a:solidFill>
            <a:latin typeface="+mj-lt"/>
          </a:defRPr>
        </a:defPPr>
      </a:lstStyle>
    </a:spDef>
    <a:lnDef>
      <a:spPr>
        <a:ln w="28575">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19050" algn="ctr">
          <a:noFill/>
          <a:miter lim="800000"/>
        </a:ln>
      </a:spPr>
      <a:bodyPr wrap="square" lIns="0" tIns="0" rIns="0" bIns="0" rtlCol="0">
        <a:spAutoFit/>
      </a:bodyPr>
      <a:lstStyle>
        <a:defPPr>
          <a:defRPr sz="2000" dirty="0" err="1"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oalesse Palette">
      <a:dk1>
        <a:sysClr val="windowText" lastClr="000000"/>
      </a:dk1>
      <a:lt1>
        <a:sysClr val="window" lastClr="FFFFFF"/>
      </a:lt1>
      <a:dk2>
        <a:srgbClr val="342B2A"/>
      </a:dk2>
      <a:lt2>
        <a:srgbClr val="DAD6CB"/>
      </a:lt2>
      <a:accent1>
        <a:srgbClr val="E55302"/>
      </a:accent1>
      <a:accent2>
        <a:srgbClr val="5F3032"/>
      </a:accent2>
      <a:accent3>
        <a:srgbClr val="005774"/>
      </a:accent3>
      <a:accent4>
        <a:srgbClr val="9BA03C"/>
      </a:accent4>
      <a:accent5>
        <a:srgbClr val="34AA71"/>
      </a:accent5>
      <a:accent6>
        <a:srgbClr val="F3BD48"/>
      </a:accent6>
      <a:hlink>
        <a:srgbClr val="34AA71"/>
      </a:hlink>
      <a:folHlink>
        <a:srgbClr val="8C8C8C"/>
      </a:folHlink>
    </a:clrScheme>
    <a:fontScheme name="Coalesse">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oalesse Palette">
      <a:dk1>
        <a:sysClr val="windowText" lastClr="000000"/>
      </a:dk1>
      <a:lt1>
        <a:sysClr val="window" lastClr="FFFFFF"/>
      </a:lt1>
      <a:dk2>
        <a:srgbClr val="342B2A"/>
      </a:dk2>
      <a:lt2>
        <a:srgbClr val="DAD6CB"/>
      </a:lt2>
      <a:accent1>
        <a:srgbClr val="E55302"/>
      </a:accent1>
      <a:accent2>
        <a:srgbClr val="5F3032"/>
      </a:accent2>
      <a:accent3>
        <a:srgbClr val="005774"/>
      </a:accent3>
      <a:accent4>
        <a:srgbClr val="9BA03C"/>
      </a:accent4>
      <a:accent5>
        <a:srgbClr val="34AA71"/>
      </a:accent5>
      <a:accent6>
        <a:srgbClr val="F3BD48"/>
      </a:accent6>
      <a:hlink>
        <a:srgbClr val="34AA71"/>
      </a:hlink>
      <a:folHlink>
        <a:srgbClr val="8C8C8C"/>
      </a:folHlink>
    </a:clrScheme>
    <a:fontScheme name="Coalesse">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5747</Words>
  <Application>WPS Presentation</Application>
  <PresentationFormat>On-screen Show (16:9)</PresentationFormat>
  <Paragraphs>187</Paragraphs>
  <Slides>11</Slides>
  <Notes>4</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11</vt:i4>
      </vt:variant>
    </vt:vector>
  </HeadingPairs>
  <TitlesOfParts>
    <vt:vector size="22" baseType="lpstr">
      <vt:lpstr>Arial</vt:lpstr>
      <vt:lpstr>SimSun</vt:lpstr>
      <vt:lpstr>Wingdings</vt:lpstr>
      <vt:lpstr>Roboto</vt:lpstr>
      <vt:lpstr>Arial</vt:lpstr>
      <vt:lpstr>Calibri</vt:lpstr>
      <vt:lpstr>Microsoft YaHei</vt:lpstr>
      <vt:lpstr>Arial Unicode MS</vt:lpstr>
      <vt:lpstr>Garamond</vt:lpstr>
      <vt:lpstr>MC Powerpoint Template</vt:lpstr>
      <vt:lpstr>Package</vt:lpstr>
      <vt:lpstr>Course Title - Web System Engineering</vt:lpstr>
      <vt:lpstr>Pattern Matching with Regular Expressions</vt:lpstr>
      <vt:lpstr>Basic Syntax of Regular Expressions</vt:lpstr>
      <vt:lpstr>Examples Pattern</vt:lpstr>
      <vt:lpstr>Common Methods for Regular Expressions</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mkaru</cp:lastModifiedBy>
  <cp:revision>27</cp:revision>
  <dcterms:created xsi:type="dcterms:W3CDTF">2016-09-09T13:34:00Z</dcterms:created>
  <dcterms:modified xsi:type="dcterms:W3CDTF">2025-03-03T08:37:10Z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D95B65F074AD4E85B2860DB43E05214E_12</vt:lpwstr>
  </property>
  <property fmtid="{D5CDD505-2E9C-101B-9397-08002B2CF9AE}" pid="3" name="KSOProductBuildVer">
    <vt:lpwstr>2057-12.2.0.20323</vt:lpwstr>
  </property>
</Properties>
</file>