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91" r:id="rId2"/>
    <p:sldId id="594" r:id="rId3"/>
    <p:sldId id="595" r:id="rId4"/>
    <p:sldId id="596" r:id="rId5"/>
    <p:sldId id="597" r:id="rId6"/>
    <p:sldId id="598" r:id="rId7"/>
    <p:sldId id="599" r:id="rId8"/>
    <p:sldId id="600" r:id="rId9"/>
    <p:sldId id="570" r:id="rId10"/>
  </p:sldIdLst>
  <p:sldSz cx="9144000" cy="5143500" type="screen16x9"/>
  <p:notesSz cx="6858000" cy="9296400"/>
  <p:embeddedFontLst>
    <p:embeddedFont>
      <p:font typeface="Garamond" panose="02020404030301010803" pitchFamily="18" charset="0"/>
      <p:regular r:id="rId13"/>
      <p:bold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3" userDrawn="1">
          <p15:clr>
            <a:srgbClr val="A4A3A4"/>
          </p15:clr>
        </p15:guide>
        <p15:guide id="2" orient="horz" pos="264" userDrawn="1">
          <p15:clr>
            <a:srgbClr val="A4A3A4"/>
          </p15:clr>
        </p15:guide>
        <p15:guide id="3" orient="horz" pos="2904" userDrawn="1">
          <p15:clr>
            <a:srgbClr val="A4A3A4"/>
          </p15:clr>
        </p15:guide>
        <p15:guide id="4" orient="horz" pos="418" userDrawn="1">
          <p15:clr>
            <a:srgbClr val="A4A3A4"/>
          </p15:clr>
        </p15:guide>
        <p15:guide id="5" pos="576" userDrawn="1">
          <p15:clr>
            <a:srgbClr val="A4A3A4"/>
          </p15:clr>
        </p15:guide>
        <p15:guide id="6" pos="5158" userDrawn="1">
          <p15:clr>
            <a:srgbClr val="A4A3A4"/>
          </p15:clr>
        </p15:guide>
        <p15:guide id="7" pos="2934" userDrawn="1">
          <p15:clr>
            <a:srgbClr val="A4A3A4"/>
          </p15:clr>
        </p15:guide>
        <p15:guide id="8" pos="5089" userDrawn="1">
          <p15:clr>
            <a:srgbClr val="A4A3A4"/>
          </p15:clr>
        </p15:guide>
        <p15:guide id="9" pos="6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5484">
          <p15:clr>
            <a:srgbClr val="A4A3A4"/>
          </p15:clr>
        </p15:guide>
        <p15:guide id="3" orient="horz" pos="5670">
          <p15:clr>
            <a:srgbClr val="A4A3A4"/>
          </p15:clr>
        </p15:guide>
        <p15:guide id="4" pos="302">
          <p15:clr>
            <a:srgbClr val="A4A3A4"/>
          </p15:clr>
        </p15:guide>
        <p15:guide id="5" pos="39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9011" autoAdjust="0"/>
  </p:normalViewPr>
  <p:slideViewPr>
    <p:cSldViewPr snapToGrid="0" showGuides="1">
      <p:cViewPr varScale="1">
        <p:scale>
          <a:sx n="81" d="100"/>
          <a:sy n="81" d="100"/>
        </p:scale>
        <p:origin x="1026" y="72"/>
      </p:cViewPr>
      <p:guideLst>
        <p:guide orient="horz" pos="2833"/>
        <p:guide orient="horz" pos="264"/>
        <p:guide orient="horz" pos="2904"/>
        <p:guide orient="horz" pos="418"/>
        <p:guide pos="576"/>
        <p:guide pos="5158"/>
        <p:guide pos="2934"/>
        <p:guide pos="5089"/>
        <p:guide pos="6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76"/>
        <p:guide orient="horz" pos="5484"/>
        <p:guide orient="horz" pos="5670"/>
        <p:guide pos="302"/>
        <p:guide pos="39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  <a:p>
            <a:pPr marL="0" lvl="0"/>
            <a:r>
              <a:rPr lang="en-US" dirty="0"/>
              <a:t>Department Name</a:t>
            </a:r>
          </a:p>
          <a:p>
            <a:pPr marL="0" lvl="0"/>
            <a:r>
              <a:rPr lang="en-US" dirty="0"/>
              <a:t>Presentation Date</a:t>
            </a:r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3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9439" y="2181230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DevOps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Topic Title - </a:t>
            </a:r>
            <a:r>
              <a:rPr lang="en-US" altLang="en-GB" sz="1800" b="1" dirty="0">
                <a:solidFill>
                  <a:srgbClr val="0070C0"/>
                </a:solidFill>
              </a:rPr>
              <a:t>DevOps Tools and Technologies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39495" y="3597275"/>
            <a:ext cx="7069455" cy="1438910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CSE (AI &amp; ML)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</a:t>
            </a:r>
            <a:r>
              <a:rPr lang="en-GB" altLang="en-US" dirty="0"/>
              <a:t> 04/03/2025</a:t>
            </a:r>
            <a:r>
              <a:rPr lang="en-US" dirty="0"/>
              <a:t> 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  <a:t>1</a:t>
            </a:fld>
            <a:endParaRPr lang="en-IN" dirty="0"/>
          </a:p>
        </p:txBody>
      </p:sp>
      <p:sp>
        <p:nvSpPr>
          <p:cNvPr id="2" name="Text Box 1"/>
          <p:cNvSpPr txBox="1"/>
          <p:nvPr/>
        </p:nvSpPr>
        <p:spPr>
          <a:xfrm>
            <a:off x="2451628" y="3104894"/>
            <a:ext cx="6692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Creating your first Docker container in windows</a:t>
            </a:r>
            <a:endParaRPr lang="en-US" altLang="en-GB"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2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24622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Creating your first Docker container in windows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B9A4E-462B-2C87-DA1D-BF9AAC6D2437}"/>
              </a:ext>
            </a:extLst>
          </p:cNvPr>
          <p:cNvSpPr txBox="1"/>
          <p:nvPr/>
        </p:nvSpPr>
        <p:spPr bwMode="auto">
          <a:xfrm>
            <a:off x="86359" y="561546"/>
            <a:ext cx="8155116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To create your first Docker container on a Windows machine, follow these steps: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1F62F5-87B3-E1DC-4035-6C00D49C9797}"/>
              </a:ext>
            </a:extLst>
          </p:cNvPr>
          <p:cNvSpPr txBox="1"/>
          <p:nvPr/>
        </p:nvSpPr>
        <p:spPr bwMode="auto">
          <a:xfrm>
            <a:off x="86359" y="1207877"/>
            <a:ext cx="8276068" cy="203132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Prerequisites: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Install Docker Desktop</a:t>
            </a:r>
            <a:r>
              <a:rPr lang="en-US" dirty="0"/>
              <a:t> on Windows.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Go to the Docker Desktop for Windows page and download the installer.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Follow the installation instructions, and ensure that Docker is running after installation.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You may need to enable </a:t>
            </a:r>
            <a:r>
              <a:rPr lang="en-US" b="1" dirty="0"/>
              <a:t>WSL 2</a:t>
            </a:r>
            <a:r>
              <a:rPr lang="en-US" dirty="0"/>
              <a:t> (Windows Subsystem for Linux version 2) to run Docker containers efficiently on Windows.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44A6E-859B-855A-7F65-EB2E47ED95BF}"/>
              </a:ext>
            </a:extLst>
          </p:cNvPr>
          <p:cNvSpPr txBox="1"/>
          <p:nvPr/>
        </p:nvSpPr>
        <p:spPr bwMode="auto">
          <a:xfrm>
            <a:off x="207818" y="3612457"/>
            <a:ext cx="850867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Step-by-Step Guide to Create Your First Docker Container: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189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3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24622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Creating your first Docker container in windows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126E6C-08DA-69CD-363B-04CD9021ED9C}"/>
              </a:ext>
            </a:extLst>
          </p:cNvPr>
          <p:cNvSpPr txBox="1"/>
          <p:nvPr/>
        </p:nvSpPr>
        <p:spPr bwMode="auto">
          <a:xfrm>
            <a:off x="86359" y="548623"/>
            <a:ext cx="850867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Step-by-Step Guide to Create Your First Docker Container: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27E00-A5BB-8321-AADF-DCF3A2A11692}"/>
              </a:ext>
            </a:extLst>
          </p:cNvPr>
          <p:cNvSpPr txBox="1"/>
          <p:nvPr/>
        </p:nvSpPr>
        <p:spPr bwMode="auto">
          <a:xfrm>
            <a:off x="219693" y="1047002"/>
            <a:ext cx="8760730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1. Verify Docker Installation</a:t>
            </a:r>
          </a:p>
          <a:p>
            <a:r>
              <a:rPr lang="en-US" dirty="0"/>
              <a:t>After Docker Desktop is installed, open </a:t>
            </a:r>
            <a:r>
              <a:rPr lang="en-US" b="1" dirty="0"/>
              <a:t>Command Prompt</a:t>
            </a:r>
            <a:r>
              <a:rPr lang="en-US" dirty="0"/>
              <a:t> or </a:t>
            </a:r>
            <a:r>
              <a:rPr lang="en-US" b="1" dirty="0"/>
              <a:t>PowerShell</a:t>
            </a:r>
            <a:r>
              <a:rPr lang="en-US" dirty="0"/>
              <a:t> and 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1819D-0D9A-DC33-8B58-1CA9D31C5935}"/>
              </a:ext>
            </a:extLst>
          </p:cNvPr>
          <p:cNvSpPr txBox="1"/>
          <p:nvPr/>
        </p:nvSpPr>
        <p:spPr bwMode="auto">
          <a:xfrm>
            <a:off x="1205345" y="1809672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docker --version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372BF-00F1-737E-812F-77710DB1276D}"/>
              </a:ext>
            </a:extLst>
          </p:cNvPr>
          <p:cNvSpPr txBox="1"/>
          <p:nvPr/>
        </p:nvSpPr>
        <p:spPr bwMode="auto">
          <a:xfrm>
            <a:off x="219692" y="2295344"/>
            <a:ext cx="8603673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This will show the version of Docker installed. If Docker is installed correctly, you'll see an output like: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03DD30-A626-DE1D-1ADD-11A6B7F11CF7}"/>
              </a:ext>
            </a:extLst>
          </p:cNvPr>
          <p:cNvSpPr txBox="1"/>
          <p:nvPr/>
        </p:nvSpPr>
        <p:spPr bwMode="auto">
          <a:xfrm>
            <a:off x="1205345" y="3058015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Docker version 20.10.7, build f0df350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AB28EF-AF64-9F25-6925-3FE7353A67E2}"/>
              </a:ext>
            </a:extLst>
          </p:cNvPr>
          <p:cNvSpPr txBox="1"/>
          <p:nvPr/>
        </p:nvSpPr>
        <p:spPr bwMode="auto">
          <a:xfrm>
            <a:off x="261256" y="3543686"/>
            <a:ext cx="8520544" cy="92333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2. Start Docker Desktop</a:t>
            </a:r>
          </a:p>
          <a:p>
            <a:r>
              <a:rPr lang="en-US" dirty="0"/>
              <a:t>Open Docker Desktop if it’s not already running. This ensures that Docker can use system resources and is ready to manage containers.</a:t>
            </a:r>
          </a:p>
        </p:txBody>
      </p:sp>
    </p:spTree>
    <p:extLst>
      <p:ext uri="{BB962C8B-B14F-4D97-AF65-F5344CB8AC3E}">
        <p14:creationId xmlns:p14="http://schemas.microsoft.com/office/powerpoint/2010/main" val="20715819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4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24622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Creating your first Docker container in windows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7A7FE-C82D-42CB-8125-D05BAA4EF88E}"/>
              </a:ext>
            </a:extLst>
          </p:cNvPr>
          <p:cNvSpPr txBox="1"/>
          <p:nvPr/>
        </p:nvSpPr>
        <p:spPr bwMode="auto">
          <a:xfrm>
            <a:off x="86359" y="652821"/>
            <a:ext cx="8379714" cy="1477328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3. Pull a Docker Image</a:t>
            </a:r>
          </a:p>
          <a:p>
            <a:r>
              <a:rPr lang="en-US" dirty="0"/>
              <a:t>Docker containers are created from images. The most common image is the official </a:t>
            </a:r>
            <a:r>
              <a:rPr lang="en-US" b="1" dirty="0"/>
              <a:t>Hello World</a:t>
            </a:r>
            <a:r>
              <a:rPr lang="en-US" dirty="0"/>
              <a:t> image, which is a simple test to ensure everything is working.</a:t>
            </a:r>
          </a:p>
          <a:p>
            <a:r>
              <a:rPr lang="en-US" dirty="0"/>
              <a:t>Open </a:t>
            </a:r>
            <a:r>
              <a:rPr lang="en-US" b="1" dirty="0"/>
              <a:t>Command Prompt</a:t>
            </a:r>
            <a:r>
              <a:rPr lang="en-US" dirty="0"/>
              <a:t> or </a:t>
            </a:r>
            <a:r>
              <a:rPr lang="en-US" b="1" dirty="0"/>
              <a:t>PowerShell</a:t>
            </a:r>
            <a:r>
              <a:rPr lang="en-US" dirty="0"/>
              <a:t> and run the following command: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E9B22-3691-AA57-13AE-73DE50ABA284}"/>
              </a:ext>
            </a:extLst>
          </p:cNvPr>
          <p:cNvSpPr txBox="1"/>
          <p:nvPr/>
        </p:nvSpPr>
        <p:spPr bwMode="auto">
          <a:xfrm>
            <a:off x="1765101" y="2202418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docker run hello-world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A9250CC-FF6A-AE83-3602-824D5AE0C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68" y="2644019"/>
            <a:ext cx="88940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command pulls the </a:t>
            </a:r>
            <a:r>
              <a:rPr lang="en-US" altLang="en-US" dirty="0">
                <a:latin typeface="Arial" panose="020B0604020202020204" pitchFamily="34" charset="0"/>
              </a:rPr>
              <a:t>hello-world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image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from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Docker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Hub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(if it's not already on your system) and runs it.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9FA7B-6E40-EDE0-C24F-17C3F04B9260}"/>
              </a:ext>
            </a:extLst>
          </p:cNvPr>
          <p:cNvSpPr txBox="1"/>
          <p:nvPr/>
        </p:nvSpPr>
        <p:spPr bwMode="auto">
          <a:xfrm>
            <a:off x="124967" y="3085620"/>
            <a:ext cx="8379713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If everything is set up correctly, you’ll see a message like: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8E48C-D023-4E98-EB26-669DBD566672}"/>
              </a:ext>
            </a:extLst>
          </p:cNvPr>
          <p:cNvSpPr txBox="1"/>
          <p:nvPr/>
        </p:nvSpPr>
        <p:spPr bwMode="auto">
          <a:xfrm>
            <a:off x="730331" y="3507157"/>
            <a:ext cx="8250092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Hello from Docker!</a:t>
            </a:r>
          </a:p>
          <a:p>
            <a:r>
              <a:rPr lang="en-IN" dirty="0"/>
              <a:t>This message shows that your installation appears to be working correctly.</a:t>
            </a:r>
          </a:p>
        </p:txBody>
      </p:sp>
    </p:spTree>
    <p:extLst>
      <p:ext uri="{BB962C8B-B14F-4D97-AF65-F5344CB8AC3E}">
        <p14:creationId xmlns:p14="http://schemas.microsoft.com/office/powerpoint/2010/main" val="20460585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5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24622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Creating your first Docker container in windows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A926F-9ECD-73C0-A994-DCC7D04BE1AE}"/>
              </a:ext>
            </a:extLst>
          </p:cNvPr>
          <p:cNvSpPr txBox="1"/>
          <p:nvPr/>
        </p:nvSpPr>
        <p:spPr bwMode="auto">
          <a:xfrm>
            <a:off x="86359" y="621061"/>
            <a:ext cx="8379714" cy="1200329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Create Your Own Container</a:t>
            </a:r>
          </a:p>
          <a:p>
            <a:r>
              <a:rPr lang="en-US" dirty="0"/>
              <a:t>You can now create a container from a different image. For example, let's run an official </a:t>
            </a:r>
            <a:r>
              <a:rPr lang="en-US" b="1" dirty="0"/>
              <a:t>Ubuntu</a:t>
            </a:r>
            <a:r>
              <a:rPr lang="en-US" dirty="0"/>
              <a:t> container.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First, pull the Ubuntu image: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29042-3F8E-6243-13B3-BD26DA3A02E3}"/>
              </a:ext>
            </a:extLst>
          </p:cNvPr>
          <p:cNvSpPr txBox="1"/>
          <p:nvPr/>
        </p:nvSpPr>
        <p:spPr bwMode="auto">
          <a:xfrm>
            <a:off x="1765101" y="1821390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docker pull ubuntu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AB952-62FC-1EFE-3F31-17E5BC517E91}"/>
              </a:ext>
            </a:extLst>
          </p:cNvPr>
          <p:cNvSpPr txBox="1"/>
          <p:nvPr/>
        </p:nvSpPr>
        <p:spPr bwMode="auto">
          <a:xfrm>
            <a:off x="338447" y="2190722"/>
            <a:ext cx="8379714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After it finishes pulling the image, you can create and run an Ubuntu container interactively: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0ADFF-8DBC-05AB-11F2-938DEA5893E0}"/>
              </a:ext>
            </a:extLst>
          </p:cNvPr>
          <p:cNvSpPr txBox="1"/>
          <p:nvPr/>
        </p:nvSpPr>
        <p:spPr bwMode="auto">
          <a:xfrm>
            <a:off x="1765101" y="2837053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docker run -it ubuntu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76AF43A-B73C-C3E3-B283-127B72ECD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56" y="2975553"/>
            <a:ext cx="850440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lang="en-US" altLang="en-US" dirty="0">
                <a:latin typeface="Arial" panose="020B0604020202020204" pitchFamily="34" charset="0"/>
              </a:rPr>
              <a:t>it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flags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ensure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you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dirty="0"/>
              <a:t>can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interact with the container (you get a terminal inside the container).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the container starts, you'll be inside the Ubuntu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should now be in the Ubuntu container's shell. You can run commands like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pwd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apt update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you would in a regular Ubuntu system.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692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6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24622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Creating your first Docker container in windows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CB404-7579-0C5D-C03C-D25000961B5D}"/>
              </a:ext>
            </a:extLst>
          </p:cNvPr>
          <p:cNvSpPr txBox="1"/>
          <p:nvPr/>
        </p:nvSpPr>
        <p:spPr bwMode="auto">
          <a:xfrm>
            <a:off x="86359" y="644674"/>
            <a:ext cx="4595750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Exit the Container</a:t>
            </a:r>
          </a:p>
          <a:p>
            <a:r>
              <a:rPr lang="en-US" dirty="0"/>
              <a:t>To exit the Ubuntu container, type: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AB6BE-71CA-CC47-B4C0-5A1E729A4476}"/>
              </a:ext>
            </a:extLst>
          </p:cNvPr>
          <p:cNvSpPr txBox="1"/>
          <p:nvPr/>
        </p:nvSpPr>
        <p:spPr bwMode="auto">
          <a:xfrm>
            <a:off x="2274125" y="1516103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exit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63813-59BF-F136-AFA3-4788A92C75A4}"/>
              </a:ext>
            </a:extLst>
          </p:cNvPr>
          <p:cNvSpPr txBox="1"/>
          <p:nvPr/>
        </p:nvSpPr>
        <p:spPr bwMode="auto">
          <a:xfrm>
            <a:off x="255319" y="2110533"/>
            <a:ext cx="8449294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Check Running Containers</a:t>
            </a:r>
          </a:p>
          <a:p>
            <a:r>
              <a:rPr lang="en-US" dirty="0"/>
              <a:t>If you want to see the containers that are running, use the following command: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CB6B3-3206-C09E-9759-60FD77AD0E4A}"/>
              </a:ext>
            </a:extLst>
          </p:cNvPr>
          <p:cNvSpPr txBox="1"/>
          <p:nvPr/>
        </p:nvSpPr>
        <p:spPr bwMode="auto">
          <a:xfrm>
            <a:off x="1953491" y="2981962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docker </a:t>
            </a:r>
            <a:r>
              <a:rPr lang="en-IN" dirty="0" err="1"/>
              <a:t>ps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9F445-1280-4B04-684C-ABF072B9FCFF}"/>
              </a:ext>
            </a:extLst>
          </p:cNvPr>
          <p:cNvSpPr txBox="1"/>
          <p:nvPr/>
        </p:nvSpPr>
        <p:spPr bwMode="auto">
          <a:xfrm>
            <a:off x="255319" y="3351294"/>
            <a:ext cx="8127626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This will show a list of all currently running containers. If you just created one and exited it, it will not show up since the container stops when you exit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3689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7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24622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Creating your first Docker container in windows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4FB40A-17CE-7705-E8EE-F6FC0D984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97" y="575492"/>
            <a:ext cx="65951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List All Containers (Running &amp; Stopped)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 see all containers, including stopped ones: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B400E-E661-0D2C-F445-3ABA3BB540AC}"/>
              </a:ext>
            </a:extLst>
          </p:cNvPr>
          <p:cNvSpPr txBox="1"/>
          <p:nvPr/>
        </p:nvSpPr>
        <p:spPr bwMode="auto">
          <a:xfrm>
            <a:off x="1965366" y="1406489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docker </a:t>
            </a:r>
            <a:r>
              <a:rPr lang="en-IN" dirty="0" err="1"/>
              <a:t>ps</a:t>
            </a:r>
            <a:r>
              <a:rPr lang="en-IN" dirty="0"/>
              <a:t> -a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8E4E3-11BA-88B2-7B09-ECA3509F1923}"/>
              </a:ext>
            </a:extLst>
          </p:cNvPr>
          <p:cNvSpPr txBox="1"/>
          <p:nvPr/>
        </p:nvSpPr>
        <p:spPr bwMode="auto">
          <a:xfrm>
            <a:off x="250996" y="1931737"/>
            <a:ext cx="8334863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Remove a Container</a:t>
            </a:r>
          </a:p>
          <a:p>
            <a:r>
              <a:rPr lang="en-US" dirty="0"/>
              <a:t>If you want to remove a container, you can use the following command: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3042AC-5278-44E7-83BA-9E6636CE6A53}"/>
              </a:ext>
            </a:extLst>
          </p:cNvPr>
          <p:cNvSpPr txBox="1"/>
          <p:nvPr/>
        </p:nvSpPr>
        <p:spPr bwMode="auto">
          <a:xfrm>
            <a:off x="1632857" y="2617387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docker rm &lt;</a:t>
            </a:r>
            <a:r>
              <a:rPr lang="en-IN" dirty="0" err="1"/>
              <a:t>container_id</a:t>
            </a:r>
            <a:r>
              <a:rPr lang="en-IN" dirty="0"/>
              <a:t>&gt;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A769E86-CDDC-03A3-F16E-434C39543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96" y="2887539"/>
            <a:ext cx="87294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container_id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&gt; with the ID or name of the container you want to remove. You can find this in the output of docker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-a 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4D29D2C-5716-B764-74DB-62668B011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96" y="3582398"/>
            <a:ext cx="70301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Remove an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 remove the image you pulled earlier (e.g., ubuntu), use:</a:t>
            </a:r>
          </a:p>
        </p:txBody>
      </p:sp>
    </p:spTree>
    <p:extLst>
      <p:ext uri="{BB962C8B-B14F-4D97-AF65-F5344CB8AC3E}">
        <p14:creationId xmlns:p14="http://schemas.microsoft.com/office/powerpoint/2010/main" val="19840929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8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24622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Creating your first Docker container in windows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F9FEF-8E6A-04B6-86CC-5A88D9065FBC}"/>
              </a:ext>
            </a:extLst>
          </p:cNvPr>
          <p:cNvSpPr txBox="1"/>
          <p:nvPr/>
        </p:nvSpPr>
        <p:spPr bwMode="auto">
          <a:xfrm>
            <a:off x="356260" y="597724"/>
            <a:ext cx="6489864" cy="2585323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b="1" dirty="0"/>
              <a:t>Summary: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docker run hello-world</a:t>
            </a:r>
            <a:r>
              <a:rPr lang="en-IN" dirty="0"/>
              <a:t>: Verifies Docker is 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docker pull ubuntu</a:t>
            </a:r>
            <a:r>
              <a:rPr lang="en-IN" dirty="0"/>
              <a:t>: Downloads an image from Docker 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docker run -it ubuntu</a:t>
            </a:r>
            <a:r>
              <a:rPr lang="en-IN" dirty="0"/>
              <a:t>: Runs the Ubuntu container interactively.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docker </a:t>
            </a:r>
            <a:r>
              <a:rPr lang="en-IN" b="1" dirty="0" err="1"/>
              <a:t>ps</a:t>
            </a:r>
            <a:r>
              <a:rPr lang="en-IN" dirty="0"/>
              <a:t>: Lists running containers.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docker </a:t>
            </a:r>
            <a:r>
              <a:rPr lang="en-IN" b="1" dirty="0" err="1"/>
              <a:t>ps</a:t>
            </a:r>
            <a:r>
              <a:rPr lang="en-IN" b="1" dirty="0"/>
              <a:t> -a</a:t>
            </a:r>
            <a:r>
              <a:rPr lang="en-IN" dirty="0"/>
              <a:t>: Lists all containers (including stopped ones).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docker rm &lt;</a:t>
            </a:r>
            <a:r>
              <a:rPr lang="en-IN" b="1" dirty="0" err="1"/>
              <a:t>container_id</a:t>
            </a:r>
            <a:r>
              <a:rPr lang="en-IN" b="1" dirty="0"/>
              <a:t>&gt;</a:t>
            </a:r>
            <a:r>
              <a:rPr lang="en-IN" dirty="0"/>
              <a:t>: Removes a container.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docker </a:t>
            </a:r>
            <a:r>
              <a:rPr lang="en-IN" b="1" dirty="0" err="1"/>
              <a:t>rmi</a:t>
            </a:r>
            <a:r>
              <a:rPr lang="en-IN" b="1" dirty="0"/>
              <a:t> &lt;</a:t>
            </a:r>
            <a:r>
              <a:rPr lang="en-IN" b="1" dirty="0" err="1"/>
              <a:t>image_name</a:t>
            </a:r>
            <a:r>
              <a:rPr lang="en-IN" b="1" dirty="0"/>
              <a:t>&gt;</a:t>
            </a:r>
            <a:r>
              <a:rPr lang="en-IN" dirty="0"/>
              <a:t>: Removes an image.</a:t>
            </a:r>
          </a:p>
        </p:txBody>
      </p:sp>
    </p:spTree>
    <p:extLst>
      <p:ext uri="{BB962C8B-B14F-4D97-AF65-F5344CB8AC3E}">
        <p14:creationId xmlns:p14="http://schemas.microsoft.com/office/powerpoint/2010/main" val="18227655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altLang="en-US" dirty="0"/>
              <a:t>Thank You</a:t>
            </a:r>
            <a:endParaRPr lang="en-GB" altLang="en-US" sz="1800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  <a:t>9</a:t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Microsoft Office PowerPoint</Application>
  <PresentationFormat>On-screen Show (16:9)</PresentationFormat>
  <Paragraphs>83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Times New Roman</vt:lpstr>
      <vt:lpstr>Inter</vt:lpstr>
      <vt:lpstr>Garamond</vt:lpstr>
      <vt:lpstr>Wingdings</vt:lpstr>
      <vt:lpstr>Arial</vt:lpstr>
      <vt:lpstr>Arial Unicode MS</vt:lpstr>
      <vt:lpstr>MC Powerpoint Template</vt:lpstr>
      <vt:lpstr>Course Title - DevOps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</cp:revision>
  <dcterms:created xsi:type="dcterms:W3CDTF">2016-09-09T13:34:00Z</dcterms:created>
  <dcterms:modified xsi:type="dcterms:W3CDTF">2025-03-27T16:30:11Z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59B43F18C2364ABAA64F7D154AAA5294_13</vt:lpwstr>
  </property>
  <property fmtid="{D5CDD505-2E9C-101B-9397-08002B2CF9AE}" pid="3" name="KSOProductBuildVer">
    <vt:lpwstr>2057-12.2.0.20323</vt:lpwstr>
  </property>
</Properties>
</file>