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91" r:id="rId2"/>
    <p:sldId id="594" r:id="rId3"/>
    <p:sldId id="595" r:id="rId4"/>
    <p:sldId id="596" r:id="rId5"/>
    <p:sldId id="597" r:id="rId6"/>
    <p:sldId id="598" r:id="rId7"/>
    <p:sldId id="599" r:id="rId8"/>
    <p:sldId id="601" r:id="rId9"/>
    <p:sldId id="600" r:id="rId10"/>
    <p:sldId id="602" r:id="rId11"/>
    <p:sldId id="570" r:id="rId12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3" userDrawn="1">
          <p15:clr>
            <a:srgbClr val="A4A3A4"/>
          </p15:clr>
        </p15:guide>
        <p15:guide id="2" orient="horz" pos="264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418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5158" userDrawn="1">
          <p15:clr>
            <a:srgbClr val="A4A3A4"/>
          </p15:clr>
        </p15:guide>
        <p15:guide id="7" pos="2934" userDrawn="1">
          <p15:clr>
            <a:srgbClr val="A4A3A4"/>
          </p15:clr>
        </p15:guide>
        <p15:guide id="8" pos="5089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670">
          <p15:clr>
            <a:srgbClr val="A4A3A4"/>
          </p15:clr>
        </p15:guide>
        <p15:guide id="4" pos="302">
          <p15:clr>
            <a:srgbClr val="A4A3A4"/>
          </p15:clr>
        </p15:guide>
        <p15:guide id="5" pos="399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2833"/>
        <p:guide orient="horz" pos="264"/>
        <p:guide orient="horz" pos="2904"/>
        <p:guide orient="horz" pos="418"/>
        <p:guide pos="576"/>
        <p:guide pos="5158"/>
        <p:guide pos="2934"/>
        <p:guide pos="5089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6"/>
        <p:guide orient="horz" pos="5484"/>
        <p:guide orient="horz" pos="5670"/>
        <p:guide pos="302"/>
        <p:guide pos="39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3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DevOps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 </a:t>
            </a:r>
            <a:r>
              <a:rPr lang="en-US" altLang="en-GB" sz="1800" b="1" dirty="0">
                <a:solidFill>
                  <a:srgbClr val="0070C0"/>
                </a:solidFill>
              </a:rPr>
              <a:t>DevOps Tools and Technologies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95" y="3597275"/>
            <a:ext cx="7069455" cy="1438910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CSE (AI &amp; ML)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</a:t>
            </a:r>
            <a:r>
              <a:rPr lang="en-GB" altLang="en-US" dirty="0"/>
              <a:t> 04/03/2025</a:t>
            </a:r>
            <a:r>
              <a:rPr lang="en-US" dirty="0"/>
              <a:t> 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2451628" y="3104894"/>
            <a:ext cx="6692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10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D9F9F2-BE65-9371-AB19-CDA8074F7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41" y="1210961"/>
            <a:ext cx="884711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Dockerfile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define how the image will be built.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Build the image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docker build -t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Run the container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the image using docker run -p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host_port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&gt;:&lt;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container_port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image_name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Optionally,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stop and remove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containers and images once you're done.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09797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altLang="en-US" dirty="0"/>
              <a:t>Thank You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2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B55E5-B6F5-6212-1305-D64B847055FB}"/>
              </a:ext>
            </a:extLst>
          </p:cNvPr>
          <p:cNvSpPr txBox="1"/>
          <p:nvPr/>
        </p:nvSpPr>
        <p:spPr bwMode="auto">
          <a:xfrm>
            <a:off x="86358" y="533929"/>
            <a:ext cx="8250119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Creating a Docker image from a </a:t>
            </a:r>
            <a:r>
              <a:rPr lang="en-US" dirty="0" err="1"/>
              <a:t>Dockerfile</a:t>
            </a:r>
            <a:r>
              <a:rPr lang="en-US" dirty="0"/>
              <a:t> involves writing the </a:t>
            </a:r>
            <a:r>
              <a:rPr lang="en-US" dirty="0" err="1"/>
              <a:t>Dockerfile</a:t>
            </a:r>
            <a:r>
              <a:rPr lang="en-US" dirty="0"/>
              <a:t>, building the image, and then running the container from that image.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88CBE-6355-EDE4-7CD9-8B272C6B2F51}"/>
              </a:ext>
            </a:extLst>
          </p:cNvPr>
          <p:cNvSpPr txBox="1"/>
          <p:nvPr/>
        </p:nvSpPr>
        <p:spPr bwMode="auto">
          <a:xfrm>
            <a:off x="86357" y="1333645"/>
            <a:ext cx="8653881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Steps to Create a Docker Image from a </a:t>
            </a:r>
            <a:r>
              <a:rPr lang="en-US" dirty="0" err="1"/>
              <a:t>Dockerfile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F876B-59DC-54EA-F35D-3404CF104364}"/>
              </a:ext>
            </a:extLst>
          </p:cNvPr>
          <p:cNvSpPr txBox="1"/>
          <p:nvPr/>
        </p:nvSpPr>
        <p:spPr bwMode="auto">
          <a:xfrm>
            <a:off x="195943" y="2236104"/>
            <a:ext cx="8653880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1. Create a </a:t>
            </a:r>
            <a:r>
              <a:rPr lang="en-US" b="1" dirty="0" err="1"/>
              <a:t>Dockerfile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 err="1"/>
              <a:t>Dockerfile</a:t>
            </a:r>
            <a:r>
              <a:rPr lang="en-US" dirty="0"/>
              <a:t> is a text file that contains all the instructions needed to build a Docker image. Here's an example </a:t>
            </a:r>
            <a:r>
              <a:rPr lang="en-US" dirty="0" err="1"/>
              <a:t>Dockerfile</a:t>
            </a:r>
            <a:r>
              <a:rPr lang="en-US" dirty="0"/>
              <a:t> for a basic Python application:</a:t>
            </a:r>
          </a:p>
        </p:txBody>
      </p:sp>
    </p:spTree>
    <p:extLst>
      <p:ext uri="{BB962C8B-B14F-4D97-AF65-F5344CB8AC3E}">
        <p14:creationId xmlns:p14="http://schemas.microsoft.com/office/powerpoint/2010/main" val="692189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3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3CA177-C0CD-ABB4-02F1-931A4EB4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75" y="632798"/>
            <a:ext cx="77394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a new directory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your project: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FD733-5D9E-E745-B571-3AF12565EC20}"/>
              </a:ext>
            </a:extLst>
          </p:cNvPr>
          <p:cNvSpPr txBox="1"/>
          <p:nvPr/>
        </p:nvSpPr>
        <p:spPr bwMode="auto">
          <a:xfrm>
            <a:off x="1563221" y="1080655"/>
            <a:ext cx="4595750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 err="1"/>
              <a:t>mkdir</a:t>
            </a:r>
            <a:r>
              <a:rPr lang="en-IN" dirty="0"/>
              <a:t> my-docker-project</a:t>
            </a:r>
          </a:p>
          <a:p>
            <a:r>
              <a:rPr lang="en-IN" dirty="0"/>
              <a:t>cd my-docker-project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F9F79-2B2B-4704-369D-F036514A4A7E}"/>
              </a:ext>
            </a:extLst>
          </p:cNvPr>
          <p:cNvSpPr txBox="1"/>
          <p:nvPr/>
        </p:nvSpPr>
        <p:spPr bwMode="auto">
          <a:xfrm>
            <a:off x="469075" y="1842796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Create a </a:t>
            </a:r>
            <a:r>
              <a:rPr lang="en-US" b="1" dirty="0" err="1"/>
              <a:t>Dockerfile</a:t>
            </a:r>
            <a:r>
              <a:rPr lang="en-US" dirty="0"/>
              <a:t> in this directory: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58B90-E86F-7885-76A0-904BE27A7B1F}"/>
              </a:ext>
            </a:extLst>
          </p:cNvPr>
          <p:cNvSpPr txBox="1"/>
          <p:nvPr/>
        </p:nvSpPr>
        <p:spPr bwMode="auto">
          <a:xfrm>
            <a:off x="1563221" y="2406463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touch </a:t>
            </a:r>
            <a:r>
              <a:rPr lang="en-IN" dirty="0" err="1"/>
              <a:t>Dockerfile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2CCD44-0A26-BDE3-3BBB-73EF6D14B9BC}"/>
              </a:ext>
            </a:extLst>
          </p:cNvPr>
          <p:cNvSpPr txBox="1"/>
          <p:nvPr/>
        </p:nvSpPr>
        <p:spPr bwMode="auto">
          <a:xfrm>
            <a:off x="564078" y="3320626"/>
            <a:ext cx="8235538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Edit the </a:t>
            </a:r>
            <a:r>
              <a:rPr lang="en-US" b="1" dirty="0" err="1"/>
              <a:t>Dockerfile</a:t>
            </a:r>
            <a:r>
              <a:rPr lang="en-US" dirty="0"/>
              <a:t> to include instructions. Open the </a:t>
            </a:r>
            <a:r>
              <a:rPr lang="en-US" dirty="0" err="1"/>
              <a:t>Dockerfile</a:t>
            </a:r>
            <a:r>
              <a:rPr lang="en-US" dirty="0"/>
              <a:t> in your preferred text editor and add the following content: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37740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F32DE5F3-BD6D-00BC-EA7E-8D53434DB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84333"/>
              </p:ext>
            </p:extLst>
          </p:nvPr>
        </p:nvGraphicFramePr>
        <p:xfrm>
          <a:off x="5124450" y="925513"/>
          <a:ext cx="2625725" cy="248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626396" imgH="2486249" progId="Word.OpenDocumentText.12">
                  <p:embed/>
                </p:oleObj>
              </mc:Choice>
              <mc:Fallback>
                <p:oleObj name="Document" r:id="rId2" imgW="2626396" imgH="2486249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4450" y="925513"/>
                        <a:ext cx="2625725" cy="248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039D99-582D-5A1B-6187-EDBFDAEF7CFF}"/>
              </a:ext>
            </a:extLst>
          </p:cNvPr>
          <p:cNvSpPr txBox="1"/>
          <p:nvPr/>
        </p:nvSpPr>
        <p:spPr bwMode="auto">
          <a:xfrm>
            <a:off x="455674" y="419576"/>
            <a:ext cx="7488917" cy="440120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1400" dirty="0"/>
              <a:t># Use an official Python runtime as a parent image</a:t>
            </a:r>
          </a:p>
          <a:p>
            <a:r>
              <a:rPr lang="en-IN" sz="1400" dirty="0"/>
              <a:t>FROM python:3.9-slim</a:t>
            </a:r>
          </a:p>
          <a:p>
            <a:endParaRPr lang="en-IN" sz="1400" dirty="0"/>
          </a:p>
          <a:p>
            <a:r>
              <a:rPr lang="en-IN" sz="1400" dirty="0"/>
              <a:t># Set the working directory in the container</a:t>
            </a:r>
          </a:p>
          <a:p>
            <a:r>
              <a:rPr lang="en-IN" sz="1400" dirty="0"/>
              <a:t>WORKDIR /app</a:t>
            </a:r>
          </a:p>
          <a:p>
            <a:endParaRPr lang="en-IN" sz="1400" dirty="0"/>
          </a:p>
          <a:p>
            <a:r>
              <a:rPr lang="en-IN" sz="1400" dirty="0"/>
              <a:t># Copy the current directory contents into the container at /app</a:t>
            </a:r>
          </a:p>
          <a:p>
            <a:r>
              <a:rPr lang="en-IN" sz="1400" dirty="0"/>
              <a:t>COPY . /app</a:t>
            </a:r>
          </a:p>
          <a:p>
            <a:endParaRPr lang="en-IN" sz="1400" dirty="0"/>
          </a:p>
          <a:p>
            <a:r>
              <a:rPr lang="en-IN" sz="1400" dirty="0"/>
              <a:t># Install any needed packages specified in requirements.txt</a:t>
            </a:r>
          </a:p>
          <a:p>
            <a:r>
              <a:rPr lang="en-IN" sz="1400" dirty="0"/>
              <a:t>RUN pip install --no-cache-</a:t>
            </a:r>
            <a:r>
              <a:rPr lang="en-IN" sz="1400" dirty="0" err="1"/>
              <a:t>dir</a:t>
            </a:r>
            <a:r>
              <a:rPr lang="en-IN" sz="1400" dirty="0"/>
              <a:t> -r requirements.txt</a:t>
            </a:r>
          </a:p>
          <a:p>
            <a:endParaRPr lang="en-IN" sz="1400" dirty="0"/>
          </a:p>
          <a:p>
            <a:r>
              <a:rPr lang="en-IN" sz="1400" dirty="0"/>
              <a:t># Make port 80 available to the world outside this container</a:t>
            </a:r>
          </a:p>
          <a:p>
            <a:r>
              <a:rPr lang="en-IN" sz="1400" dirty="0"/>
              <a:t>EXPOSE 80</a:t>
            </a:r>
          </a:p>
          <a:p>
            <a:endParaRPr lang="en-IN" sz="1400" dirty="0"/>
          </a:p>
          <a:p>
            <a:r>
              <a:rPr lang="en-IN" sz="1400" dirty="0"/>
              <a:t># Define environment variable</a:t>
            </a:r>
          </a:p>
          <a:p>
            <a:r>
              <a:rPr lang="en-IN" sz="1400" dirty="0"/>
              <a:t>ENV NAME World</a:t>
            </a:r>
          </a:p>
          <a:p>
            <a:endParaRPr lang="en-IN" sz="1400" dirty="0"/>
          </a:p>
          <a:p>
            <a:r>
              <a:rPr lang="en-IN" sz="1400" dirty="0"/>
              <a:t># Run app.py when the container launches</a:t>
            </a:r>
          </a:p>
          <a:p>
            <a:r>
              <a:rPr lang="en-IN" sz="1400" dirty="0"/>
              <a:t>CMD ["python", "app.py"]</a:t>
            </a:r>
          </a:p>
        </p:txBody>
      </p:sp>
    </p:spTree>
    <p:extLst>
      <p:ext uri="{BB962C8B-B14F-4D97-AF65-F5344CB8AC3E}">
        <p14:creationId xmlns:p14="http://schemas.microsoft.com/office/powerpoint/2010/main" val="29081000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822426-EA79-F56E-B2EA-D0F2DAEF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6" y="728213"/>
            <a:ext cx="831272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FROM python:3.9-slim: Specifies the base image to use (in this case, a slim version of Python 3.9).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WORKDIR /app: Sets /app as the working directory inside the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COPY . /app: Copies all files from your current directory (where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Dockerfile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is) to the /app directory inside the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RUN pip install: Installs the dependencies from a requirements.txt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EXPOSE 80: Exposes port 80 on the container to allow external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CMD ["python", "app.py"]: Specifies the command to run when the container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41581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DF8310-5BDE-B810-0EF1-9D970525F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2" y="368271"/>
            <a:ext cx="779021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Create a requirements.txt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your application has Python dependencies, create a requirements.txt file that lists them. For 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953FD-81AC-0903-9540-A2C01D0798DA}"/>
              </a:ext>
            </a:extLst>
          </p:cNvPr>
          <p:cNvSpPr txBox="1"/>
          <p:nvPr/>
        </p:nvSpPr>
        <p:spPr bwMode="auto">
          <a:xfrm>
            <a:off x="1953491" y="1486517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Flask==2.0.1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78AD98-4469-0CFD-364D-3AA3F78B6DBB}"/>
              </a:ext>
            </a:extLst>
          </p:cNvPr>
          <p:cNvSpPr txBox="1"/>
          <p:nvPr/>
        </p:nvSpPr>
        <p:spPr bwMode="auto">
          <a:xfrm>
            <a:off x="433449" y="1925419"/>
            <a:ext cx="7953234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This file should be in the same directory as your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9359682-F16D-5233-F8C7-E207A20E2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22" y="2266849"/>
            <a:ext cx="69589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Create Your Python Application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simple Python application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that can be run by the Docker container. For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859ED-C02D-DA0D-DD86-3EAD0933B5B2}"/>
              </a:ext>
            </a:extLst>
          </p:cNvPr>
          <p:cNvSpPr txBox="1"/>
          <p:nvPr/>
        </p:nvSpPr>
        <p:spPr bwMode="auto">
          <a:xfrm>
            <a:off x="4824087" y="2797444"/>
            <a:ext cx="4595750" cy="20313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1400" dirty="0"/>
              <a:t>from flask import Flask</a:t>
            </a:r>
          </a:p>
          <a:p>
            <a:r>
              <a:rPr lang="en-IN" sz="1400" dirty="0"/>
              <a:t>app = Flask(__name__)</a:t>
            </a:r>
          </a:p>
          <a:p>
            <a:endParaRPr lang="en-IN" sz="1400" dirty="0"/>
          </a:p>
          <a:p>
            <a:r>
              <a:rPr lang="en-IN" sz="1400" dirty="0"/>
              <a:t>@app.route('/')</a:t>
            </a:r>
          </a:p>
          <a:p>
            <a:r>
              <a:rPr lang="en-IN" sz="1400" dirty="0"/>
              <a:t>def </a:t>
            </a:r>
            <a:r>
              <a:rPr lang="en-IN" sz="1400" dirty="0" err="1"/>
              <a:t>hello_world</a:t>
            </a:r>
            <a:r>
              <a:rPr lang="en-IN" sz="1400" dirty="0"/>
              <a:t>():</a:t>
            </a:r>
          </a:p>
          <a:p>
            <a:r>
              <a:rPr lang="en-IN" sz="1400" dirty="0"/>
              <a:t>    return 'Hello, Docker World!'</a:t>
            </a:r>
          </a:p>
          <a:p>
            <a:endParaRPr lang="en-IN" sz="1400" dirty="0"/>
          </a:p>
          <a:p>
            <a:r>
              <a:rPr lang="en-IN" sz="1400" dirty="0"/>
              <a:t>if __name__ == '__main__':</a:t>
            </a:r>
          </a:p>
          <a:p>
            <a:r>
              <a:rPr lang="en-IN" sz="1400" dirty="0"/>
              <a:t>    </a:t>
            </a:r>
            <a:r>
              <a:rPr lang="en-IN" sz="1400" dirty="0" err="1"/>
              <a:t>app.run</a:t>
            </a:r>
            <a:r>
              <a:rPr lang="en-IN" sz="1400" dirty="0"/>
              <a:t>(host='0.0.0.0', port=80)</a:t>
            </a:r>
          </a:p>
        </p:txBody>
      </p:sp>
    </p:spTree>
    <p:extLst>
      <p:ext uri="{BB962C8B-B14F-4D97-AF65-F5344CB8AC3E}">
        <p14:creationId xmlns:p14="http://schemas.microsoft.com/office/powerpoint/2010/main" val="127303904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7598FD-8080-7D71-4AF4-336EA8019B0F}"/>
              </a:ext>
            </a:extLst>
          </p:cNvPr>
          <p:cNvSpPr txBox="1"/>
          <p:nvPr/>
        </p:nvSpPr>
        <p:spPr bwMode="auto">
          <a:xfrm>
            <a:off x="86359" y="644811"/>
            <a:ext cx="8155116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4. Build the Docker Image</a:t>
            </a:r>
          </a:p>
          <a:p>
            <a:r>
              <a:rPr lang="en-US" dirty="0"/>
              <a:t>Once the </a:t>
            </a:r>
            <a:r>
              <a:rPr lang="en-US" dirty="0" err="1"/>
              <a:t>Dockerfile</a:t>
            </a:r>
            <a:r>
              <a:rPr lang="en-US" dirty="0"/>
              <a:t> is ready, you can build the Docker image by running the following command in the terminal (from the directory containing your </a:t>
            </a:r>
            <a:r>
              <a:rPr lang="en-US" dirty="0" err="1"/>
              <a:t>Dockerfile</a:t>
            </a:r>
            <a:r>
              <a:rPr lang="en-US" dirty="0"/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58C6A-27DC-273E-04F3-F93457E4D013}"/>
              </a:ext>
            </a:extLst>
          </p:cNvPr>
          <p:cNvSpPr txBox="1"/>
          <p:nvPr/>
        </p:nvSpPr>
        <p:spPr bwMode="auto">
          <a:xfrm>
            <a:off x="1537854" y="1752613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build -t my-python-app 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90F1215-0CCF-A631-8A84-5FF84A63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55" y="2159588"/>
            <a:ext cx="81551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docker build: This tells Docker to build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-t my-python-app: The -t flag assigns a tag (name) to the image, in this case, my-python-app.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.: The period (.) specifies that Docker should use the current directory to build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C29FB-5990-2834-B696-16FDF8C7E240}"/>
              </a:ext>
            </a:extLst>
          </p:cNvPr>
          <p:cNvSpPr txBox="1"/>
          <p:nvPr/>
        </p:nvSpPr>
        <p:spPr bwMode="auto">
          <a:xfrm>
            <a:off x="213754" y="3181922"/>
            <a:ext cx="8585861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Docker will execute the steps defined in the </a:t>
            </a:r>
            <a:r>
              <a:rPr lang="en-US" dirty="0" err="1"/>
              <a:t>Dockerfile</a:t>
            </a:r>
            <a:r>
              <a:rPr lang="en-US" dirty="0"/>
              <a:t> to create the image. If everything goes well, you will see output like this: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EA8E6-119F-9AA0-A0A2-8C5AAE880926}"/>
              </a:ext>
            </a:extLst>
          </p:cNvPr>
          <p:cNvSpPr txBox="1"/>
          <p:nvPr/>
        </p:nvSpPr>
        <p:spPr bwMode="auto">
          <a:xfrm>
            <a:off x="789708" y="3999683"/>
            <a:ext cx="6774873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Successfully built &lt;</a:t>
            </a:r>
            <a:r>
              <a:rPr lang="en-IN" dirty="0" err="1"/>
              <a:t>image_id</a:t>
            </a:r>
            <a:r>
              <a:rPr lang="en-IN" dirty="0"/>
              <a:t>&gt;</a:t>
            </a:r>
          </a:p>
          <a:p>
            <a:r>
              <a:rPr lang="en-IN" dirty="0"/>
              <a:t>Successfully tagged </a:t>
            </a:r>
            <a:r>
              <a:rPr lang="en-IN" dirty="0" err="1"/>
              <a:t>my-python-app:latest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2061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3A462-5C03-003F-731C-9A3C8DB5EC3B}"/>
              </a:ext>
            </a:extLst>
          </p:cNvPr>
          <p:cNvSpPr txBox="1"/>
          <p:nvPr/>
        </p:nvSpPr>
        <p:spPr bwMode="auto">
          <a:xfrm>
            <a:off x="290945" y="589301"/>
            <a:ext cx="7953234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5. Verify the Image</a:t>
            </a:r>
          </a:p>
          <a:p>
            <a:r>
              <a:rPr lang="en-US" dirty="0"/>
              <a:t>Once the image is built, you can verify that it exists by running: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90BA9-5983-4CA9-2762-9C259DD3BE4B}"/>
              </a:ext>
            </a:extLst>
          </p:cNvPr>
          <p:cNvSpPr txBox="1"/>
          <p:nvPr/>
        </p:nvSpPr>
        <p:spPr bwMode="auto">
          <a:xfrm>
            <a:off x="1525979" y="1405357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images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4A09C8-D287-AC4B-F42D-E4F80D85512A}"/>
              </a:ext>
            </a:extLst>
          </p:cNvPr>
          <p:cNvSpPr txBox="1"/>
          <p:nvPr/>
        </p:nvSpPr>
        <p:spPr bwMode="auto">
          <a:xfrm>
            <a:off x="290945" y="1747799"/>
            <a:ext cx="8235538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6. Run a Container from the Image</a:t>
            </a:r>
          </a:p>
          <a:p>
            <a:r>
              <a:rPr lang="en-US" dirty="0"/>
              <a:t>Now that the image is built, you can create and run a container from it: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BF650-1150-595B-8D82-48F1F4E93052}"/>
              </a:ext>
            </a:extLst>
          </p:cNvPr>
          <p:cNvSpPr txBox="1"/>
          <p:nvPr/>
        </p:nvSpPr>
        <p:spPr bwMode="auto">
          <a:xfrm>
            <a:off x="1312223" y="2394130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run -p 5000:80 my-python-app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4AFEE2A-8C0C-2215-DCBB-3F14CB8CD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" y="2628721"/>
            <a:ext cx="88940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docker run: Creates and starts a new container from the specified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-p 5000:80: Maps port 80 on the container to port 5000 on your host machine (so you can access the app at http://localhost:5000).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my-python-app: The name of the image you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A880EF3-03CE-21B2-85D5-E3D120E46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78" y="3956944"/>
            <a:ext cx="87095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running this command, you should see the container running, and you can access your Flask app by visiting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http://localhost:5000 in your browser </a:t>
            </a:r>
          </a:p>
        </p:txBody>
      </p:sp>
    </p:spTree>
    <p:extLst>
      <p:ext uri="{BB962C8B-B14F-4D97-AF65-F5344CB8AC3E}">
        <p14:creationId xmlns:p14="http://schemas.microsoft.com/office/powerpoint/2010/main" val="4149892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59" y="173355"/>
            <a:ext cx="7953235" cy="2462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lstStyle/>
          <a:p>
            <a:pPr marL="0" indent="0"/>
            <a:r>
              <a:rPr lang="en-US" sz="1600" dirty="0"/>
              <a:t>Creating a Docker image from Docker file</a:t>
            </a:r>
            <a:endParaRPr lang="en-US" altLang="en-GB" sz="1600" dirty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BF9E5-86E9-877E-01C3-68C3AC46A207}"/>
              </a:ext>
            </a:extLst>
          </p:cNvPr>
          <p:cNvSpPr txBox="1"/>
          <p:nvPr/>
        </p:nvSpPr>
        <p:spPr bwMode="auto">
          <a:xfrm>
            <a:off x="207818" y="735672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7. </a:t>
            </a:r>
            <a:r>
              <a:rPr lang="en-IN" b="1" dirty="0"/>
              <a:t>Stop the Container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F6E82-D7CC-F018-D329-B6EAC02B67CE}"/>
              </a:ext>
            </a:extLst>
          </p:cNvPr>
          <p:cNvSpPr txBox="1"/>
          <p:nvPr/>
        </p:nvSpPr>
        <p:spPr bwMode="auto">
          <a:xfrm>
            <a:off x="1383476" y="1421100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</a:t>
            </a:r>
            <a:r>
              <a:rPr lang="en-IN" dirty="0" err="1"/>
              <a:t>ps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614CB-4C7B-290A-640B-A21567140586}"/>
              </a:ext>
            </a:extLst>
          </p:cNvPr>
          <p:cNvSpPr txBox="1"/>
          <p:nvPr/>
        </p:nvSpPr>
        <p:spPr bwMode="auto">
          <a:xfrm>
            <a:off x="1383476" y="1790432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stop &lt;</a:t>
            </a:r>
            <a:r>
              <a:rPr lang="en-IN" dirty="0" err="1"/>
              <a:t>container_id_or_name</a:t>
            </a:r>
            <a:r>
              <a:rPr lang="en-IN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520117-0230-527A-4715-7C18A87C3A9F}"/>
              </a:ext>
            </a:extLst>
          </p:cNvPr>
          <p:cNvSpPr txBox="1"/>
          <p:nvPr/>
        </p:nvSpPr>
        <p:spPr bwMode="auto">
          <a:xfrm>
            <a:off x="290945" y="2330291"/>
            <a:ext cx="7953234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8. Remove the Container</a:t>
            </a:r>
          </a:p>
          <a:p>
            <a:r>
              <a:rPr lang="en-US" dirty="0"/>
              <a:t>If you no longer need the container, you can remove it: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B5A7C-CB8B-F040-5544-E556F483B021}"/>
              </a:ext>
            </a:extLst>
          </p:cNvPr>
          <p:cNvSpPr txBox="1"/>
          <p:nvPr/>
        </p:nvSpPr>
        <p:spPr bwMode="auto">
          <a:xfrm>
            <a:off x="1383476" y="2976622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rm &lt;</a:t>
            </a:r>
            <a:r>
              <a:rPr lang="en-IN" dirty="0" err="1"/>
              <a:t>container_id_or_name</a:t>
            </a:r>
            <a:r>
              <a:rPr lang="en-IN" dirty="0"/>
              <a:t>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E9050-F24D-A2E4-6C5B-8C06542869C3}"/>
              </a:ext>
            </a:extLst>
          </p:cNvPr>
          <p:cNvSpPr txBox="1"/>
          <p:nvPr/>
        </p:nvSpPr>
        <p:spPr bwMode="auto">
          <a:xfrm>
            <a:off x="290945" y="3516481"/>
            <a:ext cx="8306790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9. </a:t>
            </a:r>
            <a:r>
              <a:rPr lang="en-IN" b="1" dirty="0"/>
              <a:t>Remove the Image </a:t>
            </a:r>
            <a:r>
              <a:rPr lang="en-US" dirty="0"/>
              <a:t>If you want to remove the image from your system, use the following command: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DAF57B-40A3-A760-5BC7-9C2DF524E830}"/>
              </a:ext>
            </a:extLst>
          </p:cNvPr>
          <p:cNvSpPr txBox="1"/>
          <p:nvPr/>
        </p:nvSpPr>
        <p:spPr bwMode="auto">
          <a:xfrm>
            <a:off x="1537854" y="4225062"/>
            <a:ext cx="459575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docker </a:t>
            </a:r>
            <a:r>
              <a:rPr lang="en-IN" dirty="0" err="1"/>
              <a:t>rmi</a:t>
            </a:r>
            <a:r>
              <a:rPr lang="en-IN" dirty="0"/>
              <a:t> my-python-app</a:t>
            </a:r>
          </a:p>
        </p:txBody>
      </p:sp>
    </p:spTree>
    <p:extLst>
      <p:ext uri="{BB962C8B-B14F-4D97-AF65-F5344CB8AC3E}">
        <p14:creationId xmlns:p14="http://schemas.microsoft.com/office/powerpoint/2010/main" val="5163640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972</Words>
  <Application>Microsoft Office PowerPoint</Application>
  <PresentationFormat>On-screen Show (16:9)</PresentationFormat>
  <Paragraphs>115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Times New Roman</vt:lpstr>
      <vt:lpstr>Inter</vt:lpstr>
      <vt:lpstr>Garamond</vt:lpstr>
      <vt:lpstr>Wingdings</vt:lpstr>
      <vt:lpstr>Arial</vt:lpstr>
      <vt:lpstr>Arial Unicode MS</vt:lpstr>
      <vt:lpstr>MC Powerpoint Template</vt:lpstr>
      <vt:lpstr>OpenDocument Text</vt:lpstr>
      <vt:lpstr>Course Title -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created xsi:type="dcterms:W3CDTF">2016-09-09T13:34:00Z</dcterms:created>
  <dcterms:modified xsi:type="dcterms:W3CDTF">2025-03-27T16:47:31Z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59B43F18C2364ABAA64F7D154AAA5294_13</vt:lpwstr>
  </property>
  <property fmtid="{D5CDD505-2E9C-101B-9397-08002B2CF9AE}" pid="3" name="KSOProductBuildVer">
    <vt:lpwstr>2057-12.2.0.20323</vt:lpwstr>
  </property>
</Properties>
</file>