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91" r:id="rId2"/>
    <p:sldId id="595" r:id="rId3"/>
    <p:sldId id="596" r:id="rId4"/>
    <p:sldId id="598" r:id="rId5"/>
    <p:sldId id="597" r:id="rId6"/>
    <p:sldId id="599" r:id="rId7"/>
    <p:sldId id="570" r:id="rId8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11"/>
      <p:bold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3" userDrawn="1">
          <p15:clr>
            <a:srgbClr val="A4A3A4"/>
          </p15:clr>
        </p15:guide>
        <p15:guide id="2" orient="horz" pos="264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418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5158" userDrawn="1">
          <p15:clr>
            <a:srgbClr val="A4A3A4"/>
          </p15:clr>
        </p15:guide>
        <p15:guide id="7" pos="2934" userDrawn="1">
          <p15:clr>
            <a:srgbClr val="A4A3A4"/>
          </p15:clr>
        </p15:guide>
        <p15:guide id="8" pos="5089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670">
          <p15:clr>
            <a:srgbClr val="A4A3A4"/>
          </p15:clr>
        </p15:guide>
        <p15:guide id="4" pos="302">
          <p15:clr>
            <a:srgbClr val="A4A3A4"/>
          </p15:clr>
        </p15:guide>
        <p15:guide id="5" pos="39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5" d="100"/>
          <a:sy n="85" d="100"/>
        </p:scale>
        <p:origin x="906" y="84"/>
      </p:cViewPr>
      <p:guideLst>
        <p:guide orient="horz" pos="2833"/>
        <p:guide orient="horz" pos="264"/>
        <p:guide orient="horz" pos="2904"/>
        <p:guide orient="horz" pos="418"/>
        <p:guide pos="576"/>
        <p:guide pos="5158"/>
        <p:guide pos="2934"/>
        <p:guide pos="5089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6"/>
        <p:guide orient="horz" pos="5484"/>
        <p:guide orient="horz" pos="5670"/>
        <p:guide pos="302"/>
        <p:guide pos="39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- </a:t>
            </a:r>
            <a:r>
              <a:rPr lang="en-US" altLang="en-GB" sz="1800" b="1" dirty="0">
                <a:solidFill>
                  <a:srgbClr val="0070C0"/>
                </a:solidFill>
              </a:rPr>
              <a:t>DevOps Tools and Technologies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95" y="3597275"/>
            <a:ext cx="7069455" cy="1438910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CSE (AI &amp; ML)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</a:t>
            </a:r>
            <a:r>
              <a:rPr lang="en-GB" altLang="en-US" dirty="0"/>
              <a:t> ##/03/2025</a:t>
            </a:r>
            <a:r>
              <a:rPr lang="en-US" dirty="0"/>
              <a:t> 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2811780" y="3066098"/>
            <a:ext cx="5080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Continuous integration with Jenkins 2</a:t>
            </a:r>
            <a:endParaRPr lang="en-US" altLang="en-GB"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/>
              <a:t>Continuous integration with Jenkins 2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4EF86-8CB4-457E-BA67-2D02900E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" y="523350"/>
            <a:ext cx="8379713" cy="41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802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3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/>
              <a:t>Continuous integration - Benefits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D76BA-0666-41FD-86AF-389F8CF7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970"/>
            <a:ext cx="9144000" cy="36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91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/>
              <a:t>Continuous integration - Principles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1F652-BAB9-4A33-B140-B5FD9F1A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00062"/>
            <a:ext cx="768085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355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/>
              <a:t>Continuous integration - Activities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B39F1-796D-4334-A146-5EAB9FCC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511"/>
            <a:ext cx="8466073" cy="39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79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/>
              <a:t>Continuous integration - Tools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403A3-0DFE-4EBF-B3C9-E63FC926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177"/>
            <a:ext cx="9144000" cy="24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101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altLang="en-US" dirty="0"/>
              <a:t>Thank You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Inter</vt:lpstr>
      <vt:lpstr>Arial</vt:lpstr>
      <vt:lpstr>Garamond</vt:lpstr>
      <vt:lpstr>Times New Roman</vt:lpstr>
      <vt:lpstr>MC Powerpoint Template</vt:lpstr>
      <vt:lpstr>Course Title -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</cp:revision>
  <dcterms:created xsi:type="dcterms:W3CDTF">2016-09-09T13:34:00Z</dcterms:created>
  <dcterms:modified xsi:type="dcterms:W3CDTF">2025-03-20T17:23:42Z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59B43F18C2364ABAA64F7D154AAA5294_13</vt:lpwstr>
  </property>
  <property fmtid="{D5CDD505-2E9C-101B-9397-08002B2CF9AE}" pid="3" name="KSOProductBuildVer">
    <vt:lpwstr>2057-12.2.0.20323</vt:lpwstr>
  </property>
</Properties>
</file>