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autoCompressPictures="0">
  <p:sldMasterIdLst>
    <p:sldMasterId id="2147483648" r:id="rId1"/>
  </p:sldMasterIdLst>
  <p:notesMasterIdLst>
    <p:notesMasterId r:id="rId9"/>
  </p:notesMasterIdLst>
  <p:handoutMasterIdLst>
    <p:handoutMasterId r:id="rId10"/>
  </p:handoutMasterIdLst>
  <p:sldIdLst>
    <p:sldId id="491" r:id="rId2"/>
    <p:sldId id="592" r:id="rId3"/>
    <p:sldId id="593" r:id="rId4"/>
    <p:sldId id="594" r:id="rId5"/>
    <p:sldId id="595" r:id="rId6"/>
    <p:sldId id="596" r:id="rId7"/>
    <p:sldId id="570" r:id="rId8"/>
  </p:sldIdLst>
  <p:sldSz cx="9144000" cy="5143500" type="screen16x9"/>
  <p:notesSz cx="6858000" cy="9296400"/>
  <p:embeddedFontLst>
    <p:embeddedFont>
      <p:font typeface="Garamond" panose="02020404030301010803" pitchFamily="18" charset="0"/>
      <p:regular r:id="rId11"/>
      <p:bold r:id="rId12"/>
      <p: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33" userDrawn="1">
          <p15:clr>
            <a:srgbClr val="A4A3A4"/>
          </p15:clr>
        </p15:guide>
        <p15:guide id="2" orient="horz" pos="264" userDrawn="1">
          <p15:clr>
            <a:srgbClr val="A4A3A4"/>
          </p15:clr>
        </p15:guide>
        <p15:guide id="3" orient="horz" pos="2904" userDrawn="1">
          <p15:clr>
            <a:srgbClr val="A4A3A4"/>
          </p15:clr>
        </p15:guide>
        <p15:guide id="4" orient="horz" pos="418" userDrawn="1">
          <p15:clr>
            <a:srgbClr val="A4A3A4"/>
          </p15:clr>
        </p15:guide>
        <p15:guide id="5" pos="576" userDrawn="1">
          <p15:clr>
            <a:srgbClr val="A4A3A4"/>
          </p15:clr>
        </p15:guide>
        <p15:guide id="6" pos="5158" userDrawn="1">
          <p15:clr>
            <a:srgbClr val="A4A3A4"/>
          </p15:clr>
        </p15:guide>
        <p15:guide id="7" pos="2934" userDrawn="1">
          <p15:clr>
            <a:srgbClr val="A4A3A4"/>
          </p15:clr>
        </p15:guide>
        <p15:guide id="8" pos="5089" userDrawn="1">
          <p15:clr>
            <a:srgbClr val="A4A3A4"/>
          </p15:clr>
        </p15:guide>
        <p15:guide id="9" pos="655" userDrawn="1">
          <p15:clr>
            <a:srgbClr val="A4A3A4"/>
          </p15:clr>
        </p15:guide>
      </p15:sldGuideLst>
    </p:ext>
    <p:ext uri="{2D200454-40CA-4A62-9FC3-DE9A4176ACB9}">
      <p15:notesGuideLst xmlns:p15="http://schemas.microsoft.com/office/powerpoint/2012/main">
        <p15:guide id="1" orient="horz" pos="2676">
          <p15:clr>
            <a:srgbClr val="A4A3A4"/>
          </p15:clr>
        </p15:guide>
        <p15:guide id="2" orient="horz" pos="5484">
          <p15:clr>
            <a:srgbClr val="A4A3A4"/>
          </p15:clr>
        </p15:guide>
        <p15:guide id="3" orient="horz" pos="5670">
          <p15:clr>
            <a:srgbClr val="A4A3A4"/>
          </p15:clr>
        </p15:guide>
        <p15:guide id="4" pos="302">
          <p15:clr>
            <a:srgbClr val="A4A3A4"/>
          </p15:clr>
        </p15:guide>
        <p15:guide id="5" pos="399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5094"/>
    <a:srgbClr val="004170"/>
    <a:srgbClr val="959596"/>
    <a:srgbClr val="F0F1F1"/>
    <a:srgbClr val="004670"/>
    <a:srgbClr val="00468C"/>
    <a:srgbClr val="004D8E"/>
    <a:srgbClr val="145094"/>
    <a:srgbClr val="005100"/>
    <a:srgbClr val="3A19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5" autoAdjust="0"/>
    <p:restoredTop sz="89011" autoAdjust="0"/>
  </p:normalViewPr>
  <p:slideViewPr>
    <p:cSldViewPr snapToGrid="0" showGuides="1">
      <p:cViewPr varScale="1">
        <p:scale>
          <a:sx n="81" d="100"/>
          <a:sy n="81" d="100"/>
        </p:scale>
        <p:origin x="1026" y="72"/>
      </p:cViewPr>
      <p:guideLst>
        <p:guide orient="horz" pos="2833"/>
        <p:guide orient="horz" pos="264"/>
        <p:guide orient="horz" pos="2904"/>
        <p:guide orient="horz" pos="418"/>
        <p:guide pos="576"/>
        <p:guide pos="5158"/>
        <p:guide pos="2934"/>
        <p:guide pos="5089"/>
        <p:guide pos="655"/>
      </p:guideLst>
    </p:cSldViewPr>
  </p:slideViewPr>
  <p:notesTextViewPr>
    <p:cViewPr>
      <p:scale>
        <a:sx n="100" d="100"/>
        <a:sy n="100" d="100"/>
      </p:scale>
      <p:origin x="0" y="0"/>
    </p:cViewPr>
  </p:notesTextViewPr>
  <p:sorterViewPr>
    <p:cViewPr>
      <p:scale>
        <a:sx n="71" d="100"/>
        <a:sy n="71" d="100"/>
      </p:scale>
      <p:origin x="0" y="0"/>
    </p:cViewPr>
  </p:sorterViewPr>
  <p:notesViewPr>
    <p:cSldViewPr snapToGrid="0">
      <p:cViewPr varScale="1">
        <p:scale>
          <a:sx n="86" d="100"/>
          <a:sy n="86" d="100"/>
        </p:scale>
        <p:origin x="-3894" y="-96"/>
      </p:cViewPr>
      <p:guideLst>
        <p:guide orient="horz" pos="2676"/>
        <p:guide orient="horz" pos="5484"/>
        <p:guide orient="horz" pos="5670"/>
        <p:guide pos="302"/>
        <p:guide pos="399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412750" y="400050"/>
            <a:ext cx="6197600" cy="3486150"/>
          </a:xfrm>
          <a:prstGeom prst="rect">
            <a:avLst/>
          </a:prstGeom>
          <a:noFill/>
          <a:ln w="12700">
            <a:solidFill>
              <a:prstClr val="black"/>
            </a:solidFill>
          </a:ln>
        </p:spPr>
        <p:txBody>
          <a:bodyPr vert="horz" lIns="93177" tIns="46589" rIns="93177" bIns="46589" rtlCol="0" anchor="ctr"/>
          <a:lstStyle/>
          <a:p>
            <a:endParaRPr lang="en-US"/>
          </a:p>
        </p:txBody>
      </p:sp>
      <p:sp>
        <p:nvSpPr>
          <p:cNvPr id="3" name="Notes Placeholder 2"/>
          <p:cNvSpPr>
            <a:spLocks noGrp="1"/>
          </p:cNvSpPr>
          <p:nvPr>
            <p:ph type="body" sz="quarter" idx="3"/>
          </p:nvPr>
        </p:nvSpPr>
        <p:spPr>
          <a:xfrm>
            <a:off x="685800" y="4416425"/>
            <a:ext cx="548640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hf hdr="0" ftr="0" dt="0"/>
  <p:notesStyle>
    <a:lvl1pPr marL="114300" indent="-114300" algn="l" defTabSz="914400" rtl="0" eaLnBrk="1" latinLnBrk="0" hangingPunct="1">
      <a:spcBef>
        <a:spcPts val="800"/>
      </a:spcBef>
      <a:buFont typeface="Arial" panose="020B0604020202020204" pitchFamily="34" charset="0"/>
      <a:buChar char="•"/>
      <a:defRPr sz="1200" kern="1200">
        <a:solidFill>
          <a:schemeClr val="tx1"/>
        </a:solidFill>
        <a:latin typeface="Arial" panose="020B0604020202020204" pitchFamily="34" charset="0"/>
        <a:ea typeface="+mn-ea"/>
        <a:cs typeface="Arial" panose="020B0604020202020204" pitchFamily="34" charset="0"/>
      </a:defRPr>
    </a:lvl1pPr>
    <a:lvl2pPr marL="285750" indent="-113030" algn="l" defTabSz="914400" rtl="0" eaLnBrk="1" latinLnBrk="0" hangingPunct="1">
      <a:spcBef>
        <a:spcPts val="200"/>
      </a:spcBef>
      <a:buFont typeface="Arial" panose="020B0604020202020204" pitchFamily="34" charset="0"/>
      <a:buChar char="•"/>
      <a:defRPr sz="1100" kern="1200">
        <a:solidFill>
          <a:schemeClr val="tx1"/>
        </a:solidFill>
        <a:latin typeface="Arial" panose="020B0604020202020204" pitchFamily="34" charset="0"/>
        <a:ea typeface="+mn-ea"/>
        <a:cs typeface="Arial" panose="020B0604020202020204" pitchFamily="34" charset="0"/>
      </a:defRPr>
    </a:lvl2pPr>
    <a:lvl3pPr marL="403225" indent="-117475"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3pPr>
    <a:lvl4pPr marL="570230" indent="-113030" algn="l" defTabSz="914400" rtl="0" eaLnBrk="1" latinLnBrk="0" hangingPunct="1">
      <a:spcBef>
        <a:spcPts val="200"/>
      </a:spcBef>
      <a:buFont typeface="Arial" panose="020B0604020202020204" pitchFamily="34" charset="0"/>
      <a:buChar char="•"/>
      <a:defRPr sz="1050" kern="1200">
        <a:solidFill>
          <a:schemeClr val="tx1"/>
        </a:solidFill>
        <a:latin typeface="Arial" panose="020B0604020202020204" pitchFamily="34" charset="0"/>
        <a:ea typeface="+mn-ea"/>
        <a:cs typeface="Arial" panose="020B0604020202020204" pitchFamily="34" charset="0"/>
      </a:defRPr>
    </a:lvl4pPr>
    <a:lvl5pPr marL="457200" indent="114300" algn="l" defTabSz="914400" rtl="0" eaLnBrk="1" latinLnBrk="0" hangingPunct="1">
      <a:buFont typeface="Arial" panose="020B0604020202020204" pitchFamily="34" charset="0"/>
      <a:buChar char="•"/>
      <a:defRPr sz="1050" kern="1200">
        <a:solidFill>
          <a:schemeClr val="tx1"/>
        </a:solidFill>
        <a:latin typeface="+mn-lt"/>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0" y="400050"/>
            <a:ext cx="6197600" cy="3486150"/>
          </a:xfrm>
        </p:spPr>
      </p:sp>
      <p:sp>
        <p:nvSpPr>
          <p:cNvPr id="3" name="Notes Placeholder 2"/>
          <p:cNvSpPr>
            <a:spLocks noGrp="1"/>
          </p:cNvSpPr>
          <p:nvPr>
            <p:ph type="body" idx="1"/>
          </p:nvPr>
        </p:nvSpPr>
        <p:spPr/>
        <p:txBody>
          <a:bodyPr/>
          <a:lstStyle/>
          <a:p>
            <a:pPr marL="0" indent="0">
              <a:buFontTx/>
              <a:buNone/>
            </a:pPr>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0" y="0"/>
            <a:ext cx="9143999" cy="1718222"/>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35" name="Title 34"/>
          <p:cNvSpPr>
            <a:spLocks noGrp="1"/>
          </p:cNvSpPr>
          <p:nvPr>
            <p:ph type="title" hasCustomPrompt="1"/>
          </p:nvPr>
        </p:nvSpPr>
        <p:spPr>
          <a:xfrm>
            <a:off x="1039439" y="2180420"/>
            <a:ext cx="7069512" cy="517065"/>
          </a:xfrm>
        </p:spPr>
        <p:txBody>
          <a:bodyPr vert="horz" wrap="square" lIns="0" tIns="0" rIns="0" bIns="45720" rtlCol="0" anchor="b">
            <a:spAutoFit/>
          </a:bodyPr>
          <a:lstStyle>
            <a:lvl1pPr marL="0" marR="0" indent="0" algn="l" defTabSz="914400" rtl="0" eaLnBrk="1" fontAlgn="auto" latinLnBrk="0" hangingPunct="1">
              <a:lnSpc>
                <a:spcPct val="90000"/>
              </a:lnSpc>
              <a:spcBef>
                <a:spcPct val="0"/>
              </a:spcBef>
              <a:spcAft>
                <a:spcPts val="0"/>
              </a:spcAft>
              <a:buClrTx/>
              <a:buSzTx/>
              <a:buFontTx/>
              <a:buNone/>
              <a:defRPr kumimoji="0" lang="en-US" sz="3400" b="0" i="0" u="none" strike="noStrike" kern="1200" cap="none" spc="0" normalizeH="0" baseline="0" noProof="0">
                <a:ln>
                  <a:noFill/>
                </a:ln>
                <a:solidFill>
                  <a:srgbClr val="004170"/>
                </a:solidFill>
                <a:effectLst/>
                <a:uLnTx/>
                <a:uFillTx/>
                <a:latin typeface="+mj-lt"/>
                <a:ea typeface="Roboto" panose="02000000000000000000" pitchFamily="2" charset="0"/>
                <a:cs typeface="Roboto" panose="02000000000000000000"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dirty="0"/>
              <a:t>Presentation Title Here</a:t>
            </a:r>
          </a:p>
        </p:txBody>
      </p:sp>
      <p:sp>
        <p:nvSpPr>
          <p:cNvPr id="38" name="Text Placeholder 2"/>
          <p:cNvSpPr>
            <a:spLocks noGrp="1"/>
          </p:cNvSpPr>
          <p:nvPr>
            <p:ph type="body" idx="1" hasCustomPrompt="1"/>
          </p:nvPr>
        </p:nvSpPr>
        <p:spPr>
          <a:xfrm>
            <a:off x="1039438" y="2685678"/>
            <a:ext cx="7069512" cy="380873"/>
          </a:xfrm>
        </p:spPr>
        <p:txBody>
          <a:bodyPr anchor="t" anchorCtr="0">
            <a:noAutofit/>
          </a:bodyPr>
          <a:lstStyle>
            <a:lvl1pPr marL="0" indent="0" algn="l" defTabSz="914400" rtl="0" eaLnBrk="1" latinLnBrk="0" hangingPunct="1">
              <a:lnSpc>
                <a:spcPct val="90000"/>
              </a:lnSpc>
              <a:spcBef>
                <a:spcPts val="600"/>
              </a:spcBef>
              <a:buFont typeface="Arial" panose="020B0604020202020204" pitchFamily="34" charset="0"/>
              <a:buNone/>
              <a:defRPr sz="2600" i="0" spc="0" baseline="0">
                <a:solidFill>
                  <a:srgbClr val="525252"/>
                </a:solidFill>
                <a:latin typeface="+mj-lt"/>
                <a:ea typeface="Roboto" panose="02000000000000000000" pitchFamily="2" charset="0"/>
                <a:cs typeface="Roboto" panose="02000000000000000000" pitchFamily="2"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lnSpc>
                <a:spcPct val="75000"/>
              </a:lnSpc>
              <a:spcBef>
                <a:spcPts val="1400"/>
              </a:spcBef>
              <a:buFont typeface="Arial" panose="020B0604020202020204" pitchFamily="34" charset="0"/>
              <a:buNone/>
            </a:pPr>
            <a:r>
              <a:rPr lang="en-US" dirty="0"/>
              <a:t>Subtitle Title Here</a:t>
            </a:r>
          </a:p>
        </p:txBody>
      </p:sp>
      <p:sp>
        <p:nvSpPr>
          <p:cNvPr id="3" name="Text Placeholder 2"/>
          <p:cNvSpPr>
            <a:spLocks noGrp="1"/>
          </p:cNvSpPr>
          <p:nvPr>
            <p:ph type="body" sz="quarter" idx="10" hasCustomPrompt="1"/>
          </p:nvPr>
        </p:nvSpPr>
        <p:spPr>
          <a:xfrm>
            <a:off x="1036637" y="3311968"/>
            <a:ext cx="7072313" cy="872001"/>
          </a:xfrm>
        </p:spPr>
        <p:txBody>
          <a:bodyPr vert="horz" wrap="square" lIns="0" tIns="0" rIns="0" bIns="45720" rtlCol="0" anchor="t" anchorCtr="0"/>
          <a:lstStyle>
            <a:lvl1pPr marL="0" indent="0">
              <a:lnSpc>
                <a:spcPct val="100000"/>
              </a:lnSpc>
              <a:spcBef>
                <a:spcPts val="0"/>
              </a:spcBef>
              <a:buFontTx/>
              <a:buNone/>
              <a:defRPr lang="en-US" sz="1800" i="0" baseline="0" dirty="0" smtClean="0">
                <a:solidFill>
                  <a:srgbClr val="525252"/>
                </a:solidFill>
                <a:latin typeface="+mn-lt"/>
                <a:ea typeface="Roboto" panose="02000000000000000000" pitchFamily="2" charset="0"/>
                <a:cs typeface="Roboto" panose="02000000000000000000" pitchFamily="2" charset="0"/>
              </a:defRPr>
            </a:lvl1pPr>
            <a:lvl2pPr>
              <a:defRPr lang="en-US" sz="1800" dirty="0" smtClean="0">
                <a:latin typeface="+mn-lt"/>
              </a:defRPr>
            </a:lvl2pPr>
            <a:lvl3pPr>
              <a:defRPr lang="en-US" sz="1800" dirty="0" smtClean="0">
                <a:latin typeface="+mn-lt"/>
              </a:defRPr>
            </a:lvl3pPr>
            <a:lvl4pPr>
              <a:defRPr lang="en-US" sz="1800" dirty="0" smtClean="0">
                <a:latin typeface="+mn-lt"/>
              </a:defRPr>
            </a:lvl4pPr>
            <a:lvl5pPr>
              <a:defRPr lang="en-US" sz="1800" dirty="0">
                <a:latin typeface="+mn-lt"/>
              </a:defRPr>
            </a:lvl5pPr>
          </a:lstStyle>
          <a:p>
            <a:pPr marL="0" lvl="0"/>
            <a:r>
              <a:rPr lang="en-US" dirty="0"/>
              <a:t>Presenter’s Name</a:t>
            </a:r>
          </a:p>
          <a:p>
            <a:pPr marL="0" lvl="0"/>
            <a:r>
              <a:rPr lang="en-US" dirty="0"/>
              <a:t>Department Name</a:t>
            </a:r>
          </a:p>
          <a:p>
            <a:pPr marL="0" lvl="0"/>
            <a:r>
              <a:rPr lang="en-US" dirty="0"/>
              <a:t>Presentation Date</a:t>
            </a:r>
          </a:p>
        </p:txBody>
      </p:sp>
      <p:pic>
        <p:nvPicPr>
          <p:cNvPr id="4" name="Picture 3"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2"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rgbClr val="005094"/>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Quo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36639" y="998545"/>
            <a:ext cx="7072312" cy="2169825"/>
          </a:xfrm>
        </p:spPr>
        <p:txBody>
          <a:bodyPr vert="horz" wrap="square" lIns="91440" tIns="45720" rIns="91440" bIns="45720" rtlCol="0" anchor="b" anchorCtr="0">
            <a:spAutoFit/>
          </a:bodyPr>
          <a:lstStyle>
            <a:lvl1pPr marL="281305" indent="-91440">
              <a:lnSpc>
                <a:spcPct val="90000"/>
              </a:lnSpc>
              <a:defRPr lang="en-US" sz="3000" kern="2200" spc="0" baseline="0" dirty="0">
                <a:latin typeface="+mn-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Aliquam</a:t>
            </a:r>
            <a:r>
              <a:rPr lang="en-US" dirty="0"/>
              <a:t> </a:t>
            </a:r>
            <a:r>
              <a:rPr lang="en-US" dirty="0" err="1"/>
              <a:t>eu</a:t>
            </a:r>
            <a:r>
              <a:rPr lang="en-US" dirty="0"/>
              <a:t> </a:t>
            </a:r>
            <a:r>
              <a:rPr lang="en-US" dirty="0" err="1"/>
              <a:t>diam</a:t>
            </a:r>
            <a:r>
              <a:rPr lang="en-US" dirty="0"/>
              <a:t> </a:t>
            </a:r>
            <a:r>
              <a:rPr lang="en-US" dirty="0" err="1"/>
              <a:t>viverra</a:t>
            </a:r>
            <a:r>
              <a:rPr lang="en-US" dirty="0"/>
              <a:t>, semper </a:t>
            </a:r>
            <a:r>
              <a:rPr lang="en-US" dirty="0" err="1"/>
              <a:t>odio</a:t>
            </a:r>
            <a:r>
              <a:rPr lang="en-US" dirty="0"/>
              <a:t> </a:t>
            </a:r>
            <a:r>
              <a:rPr lang="en-US" dirty="0" err="1"/>
              <a:t>eu</a:t>
            </a:r>
            <a:r>
              <a:rPr lang="en-US" dirty="0"/>
              <a:t>, </a:t>
            </a:r>
            <a:r>
              <a:rPr lang="en-US" dirty="0" err="1"/>
              <a:t>interdum</a:t>
            </a:r>
            <a:r>
              <a:rPr lang="en-US" dirty="0"/>
              <a:t> </a:t>
            </a:r>
            <a:r>
              <a:rPr lang="en-US" dirty="0" err="1"/>
              <a:t>turpis</a:t>
            </a:r>
            <a:r>
              <a:rPr lang="en-US" dirty="0"/>
              <a:t>. </a:t>
            </a:r>
            <a:r>
              <a:rPr lang="en-US" dirty="0" err="1"/>
              <a:t>Proin</a:t>
            </a:r>
            <a:r>
              <a:rPr lang="en-US" dirty="0"/>
              <a:t> </a:t>
            </a:r>
            <a:r>
              <a:rPr lang="en-US" dirty="0" err="1"/>
              <a:t>placerat</a:t>
            </a:r>
            <a:r>
              <a:rPr lang="en-US" dirty="0"/>
              <a:t> ipsum mi, ac </a:t>
            </a:r>
            <a:r>
              <a:rPr lang="en-US" dirty="0" err="1"/>
              <a:t>sodales</a:t>
            </a:r>
            <a:r>
              <a:rPr lang="en-US" dirty="0"/>
              <a:t> </a:t>
            </a:r>
            <a:r>
              <a:rPr lang="en-US" dirty="0" err="1"/>
              <a:t>tellus</a:t>
            </a:r>
            <a:r>
              <a:rPr lang="en-US" dirty="0"/>
              <a:t> </a:t>
            </a:r>
            <a:r>
              <a:rPr lang="en-US" dirty="0" err="1"/>
              <a:t>congue</a:t>
            </a:r>
            <a:r>
              <a:rPr lang="en-US" dirty="0"/>
              <a:t> </a:t>
            </a:r>
            <a:r>
              <a:rPr lang="en-US" dirty="0" err="1"/>
              <a:t>amet</a:t>
            </a:r>
            <a:r>
              <a:rPr lang="en-US" dirty="0"/>
              <a:t> dolor.”</a:t>
            </a:r>
          </a:p>
        </p:txBody>
      </p:sp>
      <p:sp>
        <p:nvSpPr>
          <p:cNvPr id="3" name="Content Placeholder 2"/>
          <p:cNvSpPr>
            <a:spLocks noGrp="1"/>
          </p:cNvSpPr>
          <p:nvPr>
            <p:ph idx="1" hasCustomPrompt="1"/>
          </p:nvPr>
        </p:nvSpPr>
        <p:spPr>
          <a:xfrm>
            <a:off x="1036637" y="3383309"/>
            <a:ext cx="7072313" cy="541425"/>
          </a:xfrm>
        </p:spPr>
        <p:txBody>
          <a:bodyPr vert="horz" wrap="square" lIns="91440" tIns="45720" rIns="91440" bIns="45720" rtlCol="0">
            <a:noAutofit/>
          </a:bodyPr>
          <a:lstStyle>
            <a:lvl1pPr marL="0" indent="0" algn="r">
              <a:spcBef>
                <a:spcPts val="300"/>
              </a:spcBef>
              <a:buNone/>
              <a:defRPr lang="en-US" sz="1800" baseline="0" dirty="0" smtClean="0">
                <a:solidFill>
                  <a:srgbClr val="525252"/>
                </a:solidFill>
                <a:latin typeface="+mn-lt"/>
              </a:defRPr>
            </a:lvl1pPr>
            <a:lvl2pPr marL="229870" indent="0">
              <a:buNone/>
              <a:defRPr lang="en-US" dirty="0" smtClean="0"/>
            </a:lvl2pPr>
            <a:lvl3pPr marL="515620" indent="0">
              <a:buNone/>
              <a:defRPr lang="en-US" dirty="0" smtClean="0"/>
            </a:lvl3pPr>
            <a:lvl4pPr marL="800100" indent="0">
              <a:buNone/>
              <a:defRPr lang="en-US" dirty="0" smtClean="0"/>
            </a:lvl4pPr>
            <a:lvl5pPr marL="1085850" indent="0">
              <a:buNone/>
              <a:defRPr lang="en-US" dirty="0"/>
            </a:lvl5pPr>
          </a:lstStyle>
          <a:p>
            <a:pPr lvl="0"/>
            <a:r>
              <a:rPr lang="en-US" dirty="0"/>
              <a:t>—Author’s Name</a:t>
            </a: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auto">
          <a:xfrm>
            <a:off x="0" y="0"/>
            <a:ext cx="9143999" cy="1955800"/>
          </a:xfrm>
          <a:prstGeom prst="rect">
            <a:avLst/>
          </a:prstGeom>
          <a:gradFill flip="none" rotWithShape="1">
            <a:gsLst>
              <a:gs pos="0">
                <a:srgbClr val="004170"/>
              </a:gs>
              <a:gs pos="50000">
                <a:srgbClr val="005094"/>
              </a:gs>
              <a:gs pos="100000">
                <a:srgbClr val="004170"/>
              </a:gs>
            </a:gsLst>
            <a:path path="circle">
              <a:fillToRect l="100000" t="100000"/>
            </a:path>
            <a:tileRect r="-100000" b="-100000"/>
          </a:gradFill>
          <a:ln w="19050" algn="ctr">
            <a:noFill/>
            <a:miter lim="800000"/>
          </a:ln>
        </p:spPr>
        <p:txBody>
          <a:bodyPr wrap="none" rtlCol="0" anchor="ctr"/>
          <a:lstStyle/>
          <a:p>
            <a:pPr algn="ctr">
              <a:lnSpc>
                <a:spcPct val="90000"/>
              </a:lnSpc>
            </a:pPr>
            <a:endParaRPr lang="en-US" sz="1600" b="1" dirty="0" err="1">
              <a:solidFill>
                <a:schemeClr val="bg1"/>
              </a:solidFill>
              <a:latin typeface="+mj-lt"/>
            </a:endParaRPr>
          </a:p>
        </p:txBody>
      </p:sp>
      <p:sp>
        <p:nvSpPr>
          <p:cNvPr id="8" name="Title 1"/>
          <p:cNvSpPr>
            <a:spLocks noGrp="1"/>
          </p:cNvSpPr>
          <p:nvPr>
            <p:ph type="ctrTitle"/>
          </p:nvPr>
        </p:nvSpPr>
        <p:spPr>
          <a:xfrm>
            <a:off x="1036637" y="2445200"/>
            <a:ext cx="6950076" cy="517065"/>
          </a:xfrm>
        </p:spPr>
        <p:txBody>
          <a:bodyPr/>
          <a:lstStyle>
            <a:lvl1pPr algn="l">
              <a:defRPr sz="3600">
                <a:solidFill>
                  <a:srgbClr val="005094"/>
                </a:solidFill>
              </a:defRPr>
            </a:lvl1pPr>
          </a:lstStyle>
          <a:p>
            <a:r>
              <a:rPr lang="en-US" dirty="0"/>
              <a:t>Click to edit Master title style</a:t>
            </a:r>
            <a:endParaRPr lang="en-GB" dirty="0"/>
          </a:p>
        </p:txBody>
      </p:sp>
      <p:pic>
        <p:nvPicPr>
          <p:cNvPr id="2" name="Picture 1" descr="A black and white sign with white text&#10;&#10;Description automatically generated"/>
          <p:cNvPicPr>
            <a:picLocks noChangeAspect="1"/>
          </p:cNvPicPr>
          <p:nvPr userDrawn="1"/>
        </p:nvPicPr>
        <p:blipFill>
          <a:blip r:embed="rId2"/>
          <a:stretch>
            <a:fillRect/>
          </a:stretch>
        </p:blipFill>
        <p:spPr>
          <a:xfrm>
            <a:off x="1036637" y="552043"/>
            <a:ext cx="3535363" cy="814976"/>
          </a:xfrm>
          <a:prstGeom prst="rect">
            <a:avLst/>
          </a:prstGeom>
        </p:spPr>
      </p:pic>
      <p:sp>
        <p:nvSpPr>
          <p:cNvPr id="3" name="Rectangle 2"/>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4" name="Slide Number Placeholder 3"/>
          <p:cNvSpPr>
            <a:spLocks noGrp="1"/>
          </p:cNvSpPr>
          <p:nvPr>
            <p:ph type="sldNum" sz="quarter" idx="10"/>
          </p:nvPr>
        </p:nvSpPr>
        <p:spPr/>
        <p:txBody>
          <a:bodyPr/>
          <a:lstStyle/>
          <a:p>
            <a:fld id="{4B327F5A-7D8F-4012-9A1A-2197D74A174F}" type="slidenum">
              <a:rPr lang="en-IN" smtClean="0"/>
              <a:t>‹#›</a:t>
            </a:fld>
            <a:endParaRPr lang="en-IN" dirty="0"/>
          </a:p>
        </p:txBody>
      </p:sp>
    </p:spTree>
  </p:cSld>
  <p:clrMapOvr>
    <a:overrideClrMapping bg1="lt1" tx1="dk1" bg2="lt2" tx2="dk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81272"/>
            <a:ext cx="8349916" cy="3329229"/>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ext Placeholder 5"/>
          <p:cNvSpPr>
            <a:spLocks noGrp="1"/>
          </p:cNvSpPr>
          <p:nvPr>
            <p:ph type="body" sz="quarter" idx="12" hasCustomPrompt="1"/>
          </p:nvPr>
        </p:nvSpPr>
        <p:spPr>
          <a:xfrm>
            <a:off x="442762" y="811374"/>
            <a:ext cx="8349916" cy="391296"/>
          </a:xfrm>
        </p:spPr>
        <p:txBody>
          <a:bodyPr/>
          <a:lstStyle>
            <a:lvl1pPr marL="0" indent="0">
              <a:buNone/>
              <a:defRPr sz="2400" b="0" baseline="0">
                <a:latin typeface="+mj-lt"/>
              </a:defRPr>
            </a:lvl1pPr>
          </a:lstStyle>
          <a:p>
            <a:pPr marL="0" marR="0" lvl="0" indent="0" algn="l" defTabSz="914400" rtl="0" eaLnBrk="1" fontAlgn="auto" latinLnBrk="0" hangingPunct="1">
              <a:lnSpc>
                <a:spcPct val="100000"/>
              </a:lnSpc>
              <a:spcBef>
                <a:spcPts val="1000"/>
              </a:spcBef>
              <a:spcAft>
                <a:spcPts val="0"/>
              </a:spcAft>
              <a:buClr>
                <a:srgbClr val="005094"/>
              </a:buClr>
              <a:buSzTx/>
              <a:buFont typeface="Wingdings" panose="05000000000000000000" pitchFamily="2" charset="2"/>
              <a:buNone/>
              <a:defRPr/>
            </a:pPr>
            <a:r>
              <a:rPr lang="en-US" dirty="0"/>
              <a:t>Subhead Arial 24 pt</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8349916" cy="3696101"/>
          </a:xfrm>
        </p:spPr>
        <p:txBody>
          <a:bodyPr/>
          <a:lstStyle>
            <a:lvl1pPr marL="168275" indent="-168275">
              <a:buClr>
                <a:srgbClr val="005094"/>
              </a:buClr>
              <a:buFont typeface="Wingdings" panose="05000000000000000000" pitchFamily="2" charset="2"/>
              <a:buChar char="§"/>
              <a:defRPr lang="en-US" sz="2100" b="0" kern="1200" dirty="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2100"/>
            </a:lvl2pPr>
            <a:lvl3pPr marL="742950" indent="-227330">
              <a:buClr>
                <a:srgbClr val="005094"/>
              </a:buClr>
              <a:buFont typeface="Arial" panose="020B0604020202020204" pitchFamily="34" charset="0"/>
              <a:buChar char="•"/>
              <a:defRPr sz="2100"/>
            </a:lvl3pPr>
            <a:lvl4pPr marL="1028700" indent="-228600">
              <a:buClr>
                <a:srgbClr val="005094"/>
              </a:buClr>
              <a:buFont typeface="Arial" panose="020B0604020202020204" pitchFamily="34" charset="0"/>
              <a:buChar char="•"/>
              <a:defRPr sz="2100"/>
            </a:lvl4pPr>
            <a:lvl5pPr marL="1313180" indent="-227330">
              <a:buClr>
                <a:srgbClr val="005094"/>
              </a:buClr>
              <a:buFont typeface="Arial" panose="020B0604020202020204" pitchFamily="34" charset="0"/>
              <a:buChar char="•"/>
              <a:defRPr sz="2100"/>
            </a:lvl5pPr>
          </a:lstStyle>
          <a:p>
            <a:pPr lvl="0"/>
            <a:r>
              <a:rPr lang="en-US" dirty="0"/>
              <a:t>Click to edit Master text styles Arial 21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6961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914399"/>
            <a:ext cx="4073090" cy="36961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8" name="Straight Connector 7"/>
          <p:cNvCxnSpPr/>
          <p:nvPr userDrawn="1"/>
        </p:nvCxnSpPr>
        <p:spPr>
          <a:xfrm>
            <a:off x="4648200" y="914399"/>
            <a:ext cx="0" cy="3696101"/>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5" name="Slide Number Placeholder 4"/>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1231900"/>
            <a:ext cx="4073091" cy="3378601"/>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2"/>
          <p:cNvSpPr>
            <a:spLocks noGrp="1"/>
          </p:cNvSpPr>
          <p:nvPr>
            <p:ph idx="10" hasCustomPrompt="1"/>
          </p:nvPr>
        </p:nvSpPr>
        <p:spPr>
          <a:xfrm>
            <a:off x="4719587" y="1231899"/>
            <a:ext cx="4073091" cy="3378601"/>
          </a:xfrm>
        </p:spPr>
        <p:txBody>
          <a:bodyPr/>
          <a:lstStyle>
            <a:lvl1pPr marL="177800" indent="-177800">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5"/>
          <p:cNvSpPr>
            <a:spLocks noGrp="1"/>
          </p:cNvSpPr>
          <p:nvPr>
            <p:ph type="body" sz="quarter" idx="12" hasCustomPrompt="1"/>
          </p:nvPr>
        </p:nvSpPr>
        <p:spPr>
          <a:xfrm>
            <a:off x="442762" y="811374"/>
            <a:ext cx="4073091" cy="391296"/>
          </a:xfrm>
        </p:spPr>
        <p:txBody>
          <a:bodyPr/>
          <a:lstStyle>
            <a:lvl1pPr marL="0" indent="0">
              <a:buNone/>
              <a:defRPr sz="2100" b="0" baseline="0">
                <a:latin typeface="+mj-lt"/>
              </a:defRPr>
            </a:lvl1pPr>
          </a:lstStyle>
          <a:p>
            <a:pPr lvl="0"/>
            <a:r>
              <a:rPr lang="en-US" dirty="0"/>
              <a:t>Subhead</a:t>
            </a:r>
          </a:p>
        </p:txBody>
      </p:sp>
      <p:sp>
        <p:nvSpPr>
          <p:cNvPr id="6" name="Text Placeholder 5"/>
          <p:cNvSpPr>
            <a:spLocks noGrp="1"/>
          </p:cNvSpPr>
          <p:nvPr>
            <p:ph type="body" sz="quarter" idx="13" hasCustomPrompt="1"/>
          </p:nvPr>
        </p:nvSpPr>
        <p:spPr>
          <a:xfrm>
            <a:off x="4719587" y="811374"/>
            <a:ext cx="4073091" cy="391296"/>
          </a:xfrm>
        </p:spPr>
        <p:txBody>
          <a:bodyPr/>
          <a:lstStyle>
            <a:lvl1pPr marL="0" indent="0">
              <a:buNone/>
              <a:defRPr sz="2100" b="0" baseline="0">
                <a:latin typeface="+mj-lt"/>
              </a:defRPr>
            </a:lvl1pPr>
          </a:lstStyle>
          <a:p>
            <a:pPr lvl="0"/>
            <a:r>
              <a:rPr lang="en-US" dirty="0"/>
              <a:t>Subhead</a:t>
            </a:r>
          </a:p>
        </p:txBody>
      </p:sp>
      <p:cxnSp>
        <p:nvCxnSpPr>
          <p:cNvPr id="7" name="Straight Connector 6"/>
          <p:cNvCxnSpPr/>
          <p:nvPr userDrawn="1"/>
        </p:nvCxnSpPr>
        <p:spPr>
          <a:xfrm>
            <a:off x="4615542" y="811374"/>
            <a:ext cx="0" cy="3799126"/>
          </a:xfrm>
          <a:prstGeom prst="line">
            <a:avLst/>
          </a:prstGeom>
          <a:ln w="19050"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8" name="Slide Number Placeholder 7"/>
          <p:cNvSpPr>
            <a:spLocks noGrp="1"/>
          </p:cNvSpPr>
          <p:nvPr>
            <p:ph type="sldNum" sz="quarter" idx="14"/>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3" y="224941"/>
            <a:ext cx="4172780"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4" name="Content Placeholder 2"/>
          <p:cNvSpPr>
            <a:spLocks noGrp="1"/>
          </p:cNvSpPr>
          <p:nvPr>
            <p:ph idx="1" hasCustomPrompt="1"/>
          </p:nvPr>
        </p:nvSpPr>
        <p:spPr>
          <a:xfrm>
            <a:off x="442762" y="914400"/>
            <a:ext cx="4129238" cy="3909599"/>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p:nvPr userDrawn="1"/>
        </p:nvSpPr>
        <p:spPr bwMode="auto">
          <a:xfrm>
            <a:off x="4615543" y="-1"/>
            <a:ext cx="4528457" cy="4824000"/>
          </a:xfrm>
          <a:prstGeom prst="rect">
            <a:avLst/>
          </a:prstGeom>
          <a:solidFill>
            <a:schemeClr val="accent3">
              <a:lumMod val="20000"/>
              <a:lumOff val="80000"/>
            </a:schemeClr>
          </a:solidFill>
          <a:ln w="19050" algn="ctr">
            <a:noFill/>
            <a:miter lim="800000"/>
          </a:ln>
        </p:spPr>
        <p:txBody>
          <a:bodyPr wrap="none" rtlCol="0" anchor="ctr"/>
          <a:lstStyle/>
          <a:p>
            <a:pPr algn="ctr">
              <a:lnSpc>
                <a:spcPct val="90000"/>
              </a:lnSpc>
            </a:pPr>
            <a:endParaRPr lang="en-IN" sz="1600" b="1" dirty="0" err="1">
              <a:solidFill>
                <a:schemeClr val="bg1"/>
              </a:solidFill>
              <a:latin typeface="+mj-lt"/>
            </a:endParaRPr>
          </a:p>
        </p:txBody>
      </p:sp>
      <p:pic>
        <p:nvPicPr>
          <p:cNvPr id="10" name="Picture 9" descr="A blue and black logo&#10;&#10;Description automatically generated"/>
          <p:cNvPicPr>
            <a:picLocks noChangeAspect="1"/>
          </p:cNvPicPr>
          <p:nvPr userDrawn="1"/>
        </p:nvPicPr>
        <p:blipFill rotWithShape="1">
          <a:blip r:embed="rId2"/>
          <a:srcRect r="74035"/>
          <a:stretch>
            <a:fillRect/>
          </a:stretch>
        </p:blipFill>
        <p:spPr>
          <a:xfrm>
            <a:off x="8366780" y="118792"/>
            <a:ext cx="712936" cy="720000"/>
          </a:xfrm>
          <a:prstGeom prst="rect">
            <a:avLst/>
          </a:prstGeom>
        </p:spPr>
      </p:pic>
      <p:sp>
        <p:nvSpPr>
          <p:cNvPr id="11" name="Content Placeholder 2"/>
          <p:cNvSpPr>
            <a:spLocks noGrp="1"/>
          </p:cNvSpPr>
          <p:nvPr>
            <p:ph idx="10" hasCustomPrompt="1"/>
          </p:nvPr>
        </p:nvSpPr>
        <p:spPr>
          <a:xfrm>
            <a:off x="4757057" y="224941"/>
            <a:ext cx="4031264" cy="4599058"/>
          </a:xfrm>
        </p:spPr>
        <p:txBody>
          <a:bodyPr/>
          <a:lstStyle>
            <a:lvl1pPr marL="168275" indent="-168275">
              <a:buClr>
                <a:srgbClr val="005094"/>
              </a:buClr>
              <a:buFont typeface="Wingdings" panose="05000000000000000000" pitchFamily="2" charset="2"/>
              <a:buChar char="§"/>
              <a:defRPr sz="1800"/>
            </a:lvl1pPr>
            <a:lvl2pPr marL="457200" indent="-227330">
              <a:buClr>
                <a:srgbClr val="005094"/>
              </a:buClr>
              <a:buFont typeface="Arial" panose="020B0604020202020204" pitchFamily="34" charset="0"/>
              <a:buChar char="•"/>
              <a:defRPr sz="1800"/>
            </a:lvl2pPr>
            <a:lvl3pPr marL="742950" indent="-227330">
              <a:buClr>
                <a:srgbClr val="005094"/>
              </a:buClr>
              <a:buFont typeface="Arial" panose="020B0604020202020204" pitchFamily="34" charset="0"/>
              <a:buChar char="•"/>
              <a:defRPr sz="1800"/>
            </a:lvl3pPr>
            <a:lvl4pPr marL="1028700" indent="-228600">
              <a:buClr>
                <a:srgbClr val="005094"/>
              </a:buClr>
              <a:buFont typeface="Arial" panose="020B0604020202020204" pitchFamily="34" charset="0"/>
              <a:buChar char="•"/>
              <a:defRPr sz="1800"/>
            </a:lvl4pPr>
            <a:lvl5pPr marL="1313180" indent="-227330">
              <a:buClr>
                <a:srgbClr val="005094"/>
              </a:buClr>
              <a:buFont typeface="Arial" panose="020B0604020202020204" pitchFamily="34" charset="0"/>
              <a:buChar char="•"/>
              <a:defRPr sz="1800"/>
            </a:lvl5pPr>
          </a:lstStyle>
          <a:p>
            <a:pPr lvl="0"/>
            <a:r>
              <a:rPr lang="en-US" dirty="0"/>
              <a:t>Click to edit Master text styles Arial 18 pt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Text Placeholder 3"/>
          <p:cNvSpPr>
            <a:spLocks noGrp="1"/>
          </p:cNvSpPr>
          <p:nvPr>
            <p:ph type="body" sz="quarter" idx="10" hasCustomPrompt="1"/>
          </p:nvPr>
        </p:nvSpPr>
        <p:spPr>
          <a:xfrm>
            <a:off x="444366" y="903514"/>
            <a:ext cx="8348312" cy="3733799"/>
          </a:xfrm>
        </p:spPr>
        <p:txBody>
          <a:bodyPr/>
          <a:lstStyle>
            <a:lvl1pPr marL="0" indent="0">
              <a:buFontTx/>
              <a:buNone/>
              <a:defRPr sz="2100">
                <a:latin typeface="+mj-lt"/>
              </a:defRPr>
            </a:lvl1pPr>
          </a:lstStyle>
          <a:p>
            <a:pPr marL="0" marR="0" lvl="0" indent="0" algn="l" defTabSz="914400" rtl="0" eaLnBrk="1" fontAlgn="auto" latinLnBrk="0" hangingPunct="1">
              <a:lnSpc>
                <a:spcPct val="100000"/>
              </a:lnSpc>
              <a:spcBef>
                <a:spcPts val="1000"/>
              </a:spcBef>
              <a:spcAft>
                <a:spcPts val="0"/>
              </a:spcAft>
              <a:buClr>
                <a:srgbClr val="51237F"/>
              </a:buClr>
              <a:buSzTx/>
              <a:buFontTx/>
              <a:buNone/>
              <a:defRPr/>
            </a:pPr>
            <a:r>
              <a:rPr lang="en-US" dirty="0"/>
              <a:t>Subhead Arial 21 pt</a:t>
            </a:r>
            <a:endParaRPr lang="en-IN" dirty="0"/>
          </a:p>
          <a:p>
            <a:pPr marL="0" marR="0" lvl="0" indent="0" algn="l" defTabSz="914400" rtl="0" eaLnBrk="1" fontAlgn="auto" latinLnBrk="0" hangingPunct="1">
              <a:lnSpc>
                <a:spcPct val="100000"/>
              </a:lnSpc>
              <a:spcBef>
                <a:spcPts val="1000"/>
              </a:spcBef>
              <a:spcAft>
                <a:spcPts val="0"/>
              </a:spcAft>
              <a:buClr>
                <a:srgbClr val="51237F"/>
              </a:buClr>
              <a:buSzTx/>
              <a:buFontTx/>
              <a:buNone/>
              <a:defRPr/>
            </a:pPr>
            <a:endParaRPr lang="en-US" dirty="0"/>
          </a:p>
        </p:txBody>
      </p:sp>
      <p:sp>
        <p:nvSpPr>
          <p:cNvPr id="4" name="Slide Number Placeholder 3"/>
          <p:cNvSpPr>
            <a:spLocks noGrp="1"/>
          </p:cNvSpPr>
          <p:nvPr>
            <p:ph type="sldNum" sz="quarter" idx="11"/>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Head Only Slide">
    <p:spTree>
      <p:nvGrpSpPr>
        <p:cNvPr id="1" name=""/>
        <p:cNvGrpSpPr/>
        <p:nvPr/>
      </p:nvGrpSpPr>
      <p:grpSpPr>
        <a:xfrm>
          <a:off x="0" y="0"/>
          <a:ext cx="0" cy="0"/>
          <a:chOff x="0" y="0"/>
          <a:chExt cx="0" cy="0"/>
        </a:xfrm>
      </p:grpSpPr>
      <p:sp>
        <p:nvSpPr>
          <p:cNvPr id="3" name="Title 1"/>
          <p:cNvSpPr>
            <a:spLocks noGrp="1"/>
          </p:cNvSpPr>
          <p:nvPr>
            <p:ph type="title"/>
          </p:nvPr>
        </p:nvSpPr>
        <p:spPr>
          <a:xfrm>
            <a:off x="442762" y="224941"/>
            <a:ext cx="8349916" cy="507831"/>
          </a:xfrm>
        </p:spPr>
        <p:txBody>
          <a:bodyPr anchor="ctr"/>
          <a:lstStyle>
            <a:lvl1pPr algn="l">
              <a:lnSpc>
                <a:spcPct val="100000"/>
              </a:lnSpc>
              <a:defRPr>
                <a:solidFill>
                  <a:srgbClr val="005094"/>
                </a:solidFill>
              </a:defRPr>
            </a:lvl1pPr>
          </a:lstStyle>
          <a:p>
            <a:r>
              <a:rPr lang="en-US" dirty="0"/>
              <a:t>Click to edit Master title style</a:t>
            </a:r>
          </a:p>
        </p:txBody>
      </p:sp>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4B327F5A-7D8F-4012-9A1A-2197D74A174F}" type="slidenum">
              <a:rPr lang="en-IN" smtClean="0"/>
              <a:t>‹#›</a:t>
            </a:fld>
            <a:endParaRPr lang="en-IN" dirty="0"/>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F1F2F2"/>
            </a:gs>
            <a:gs pos="100000">
              <a:srgbClr val="EBEBEC"/>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6" name="Rectangle 5"/>
          <p:cNvSpPr/>
          <p:nvPr userDrawn="1"/>
        </p:nvSpPr>
        <p:spPr bwMode="auto">
          <a:xfrm>
            <a:off x="-2" y="4817444"/>
            <a:ext cx="9143999" cy="326056"/>
          </a:xfrm>
          <a:prstGeom prst="rect">
            <a:avLst/>
          </a:prstGeom>
          <a:gradFill flip="none" rotWithShape="1">
            <a:gsLst>
              <a:gs pos="0">
                <a:srgbClr val="005094"/>
              </a:gs>
              <a:gs pos="50000">
                <a:srgbClr val="005094"/>
              </a:gs>
              <a:gs pos="75000">
                <a:srgbClr val="3A195B"/>
              </a:gs>
            </a:gsLst>
            <a:path path="circle">
              <a:fillToRect l="100000" t="100000"/>
            </a:path>
            <a:tileRect r="-100000" b="-100000"/>
          </a:gradFill>
          <a:ln w="19050" algn="ctr">
            <a:noFill/>
            <a:miter lim="800000"/>
          </a:ln>
        </p:spPr>
        <p:txBody>
          <a:bodyPr wrap="none" rtlCol="0" anchor="ctr"/>
          <a:lstStyle/>
          <a:p>
            <a:pPr algn="l">
              <a:lnSpc>
                <a:spcPct val="90000"/>
              </a:lnSpc>
            </a:pPr>
            <a:endParaRPr lang="en-US" sz="1200" b="0" dirty="0">
              <a:solidFill>
                <a:schemeClr val="bg1"/>
              </a:solidFill>
              <a:latin typeface="+mj-lt"/>
            </a:endParaRPr>
          </a:p>
        </p:txBody>
      </p:sp>
      <p:sp>
        <p:nvSpPr>
          <p:cNvPr id="2" name="Title Placeholder 1"/>
          <p:cNvSpPr>
            <a:spLocks noGrp="1"/>
          </p:cNvSpPr>
          <p:nvPr>
            <p:ph type="title"/>
          </p:nvPr>
        </p:nvSpPr>
        <p:spPr>
          <a:xfrm>
            <a:off x="1036638" y="633475"/>
            <a:ext cx="7072312" cy="438582"/>
          </a:xfrm>
          <a:prstGeom prst="rect">
            <a:avLst/>
          </a:prstGeom>
        </p:spPr>
        <p:txBody>
          <a:bodyPr vert="horz" wrap="square" lIns="0" tIns="0" rIns="0" bIns="45720" rtlCol="0" anchor="t" anchorCtr="0">
            <a:spAutoFit/>
          </a:bodyPr>
          <a:lstStyle/>
          <a:p>
            <a:r>
              <a:rPr lang="en-US" dirty="0"/>
              <a:t>Slide Title Here</a:t>
            </a:r>
          </a:p>
        </p:txBody>
      </p:sp>
      <p:sp>
        <p:nvSpPr>
          <p:cNvPr id="3" name="Text Placeholder 2"/>
          <p:cNvSpPr>
            <a:spLocks noGrp="1"/>
          </p:cNvSpPr>
          <p:nvPr>
            <p:ph type="body" idx="1"/>
          </p:nvPr>
        </p:nvSpPr>
        <p:spPr>
          <a:xfrm>
            <a:off x="1036638" y="1108347"/>
            <a:ext cx="7072312" cy="3171045"/>
          </a:xfrm>
          <a:prstGeom prst="rect">
            <a:avLst/>
          </a:prstGeom>
        </p:spPr>
        <p:txBody>
          <a:bodyPr vert="horz" wrap="square" lIns="0" tIns="0" rIns="0" bIns="45720" rtlCol="0">
            <a:noAutofit/>
          </a:bodyPr>
          <a:lstStyle/>
          <a:p>
            <a:pPr lvl="0"/>
            <a:r>
              <a:rPr lang="en-US" dirty="0"/>
              <a:t>Click to edit bullet text</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9" name="Picture 8" descr="A blue and black logo&#10;&#10;Description automatically generated"/>
          <p:cNvPicPr>
            <a:picLocks noChangeAspect="1"/>
          </p:cNvPicPr>
          <p:nvPr userDrawn="1"/>
        </p:nvPicPr>
        <p:blipFill rotWithShape="1">
          <a:blip r:embed="rId13"/>
          <a:srcRect r="74035"/>
          <a:stretch>
            <a:fillRect/>
          </a:stretch>
        </p:blipFill>
        <p:spPr>
          <a:xfrm>
            <a:off x="8366780" y="118792"/>
            <a:ext cx="712936" cy="720000"/>
          </a:xfrm>
          <a:prstGeom prst="rect">
            <a:avLst/>
          </a:prstGeom>
        </p:spPr>
      </p:pic>
      <p:sp>
        <p:nvSpPr>
          <p:cNvPr id="11" name="Slide Number Placeholder 10"/>
          <p:cNvSpPr>
            <a:spLocks noGrp="1"/>
          </p:cNvSpPr>
          <p:nvPr>
            <p:ph type="sldNum" sz="quarter" idx="4"/>
          </p:nvPr>
        </p:nvSpPr>
        <p:spPr>
          <a:xfrm>
            <a:off x="8466073" y="4817444"/>
            <a:ext cx="514350" cy="326056"/>
          </a:xfrm>
          <a:prstGeom prst="rect">
            <a:avLst/>
          </a:prstGeom>
        </p:spPr>
        <p:txBody>
          <a:bodyPr vert="horz" lIns="91440" tIns="45720" rIns="91440" bIns="45720" rtlCol="0" anchor="ctr"/>
          <a:lstStyle>
            <a:lvl1pPr algn="r">
              <a:defRPr sz="1200">
                <a:solidFill>
                  <a:schemeClr val="bg1"/>
                </a:solidFill>
              </a:defRPr>
            </a:lvl1pPr>
          </a:lstStyle>
          <a:p>
            <a:fld id="{4B327F5A-7D8F-4012-9A1A-2197D74A174F}"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hdr="0" ftr="0" dt="0"/>
  <p:txStyles>
    <p:titleStyle>
      <a:lvl1pPr algn="l" defTabSz="914400" rtl="0" eaLnBrk="1" latinLnBrk="0" hangingPunct="1">
        <a:lnSpc>
          <a:spcPct val="85000"/>
        </a:lnSpc>
        <a:spcBef>
          <a:spcPct val="0"/>
        </a:spcBef>
        <a:buNone/>
        <a:defRPr lang="en-US" sz="3000" b="0" kern="1200" cap="none" spc="0" baseline="0" dirty="0" smtClean="0">
          <a:solidFill>
            <a:srgbClr val="005094"/>
          </a:solidFill>
          <a:latin typeface="+mj-lt"/>
          <a:ea typeface="Roboto" panose="02000000000000000000" pitchFamily="2" charset="0"/>
          <a:cs typeface="Roboto" panose="02000000000000000000" pitchFamily="2" charset="0"/>
        </a:defRPr>
      </a:lvl1pPr>
    </p:titleStyle>
    <p:bodyStyle>
      <a:lvl1pPr marL="168275" indent="-168275" algn="l" defTabSz="914400" rtl="0" eaLnBrk="1" latinLnBrk="0" hangingPunct="1">
        <a:lnSpc>
          <a:spcPct val="100000"/>
        </a:lnSpc>
        <a:spcBef>
          <a:spcPts val="1000"/>
        </a:spcBef>
        <a:buClr>
          <a:srgbClr val="005094"/>
        </a:buClr>
        <a:buFont typeface="Wingdings" panose="05000000000000000000" pitchFamily="2" charset="2"/>
        <a:buChar char="§"/>
        <a:defRPr lang="en-US" sz="1800" b="0" kern="1200" dirty="0" smtClean="0">
          <a:solidFill>
            <a:srgbClr val="525252"/>
          </a:solidFill>
          <a:latin typeface="+mn-lt"/>
          <a:ea typeface="Roboto" panose="02000000000000000000" pitchFamily="2" charset="0"/>
          <a:cs typeface="Roboto" panose="02000000000000000000" pitchFamily="2" charset="0"/>
        </a:defRPr>
      </a:lvl1pPr>
      <a:lvl2pPr marL="45720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2pPr>
      <a:lvl3pPr marL="74295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3pPr>
      <a:lvl4pPr marL="1028700" indent="-22860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smtClean="0">
          <a:solidFill>
            <a:srgbClr val="525252"/>
          </a:solidFill>
          <a:latin typeface="+mn-lt"/>
          <a:ea typeface="Roboto" panose="02000000000000000000" pitchFamily="2" charset="0"/>
          <a:cs typeface="Roboto" panose="02000000000000000000" pitchFamily="2" charset="0"/>
        </a:defRPr>
      </a:lvl4pPr>
      <a:lvl5pPr marL="1313180" indent="-227330" algn="l" defTabSz="914400" rtl="0" eaLnBrk="1" latinLnBrk="0" hangingPunct="1">
        <a:lnSpc>
          <a:spcPct val="100000"/>
        </a:lnSpc>
        <a:spcBef>
          <a:spcPts val="1000"/>
        </a:spcBef>
        <a:buClr>
          <a:srgbClr val="005094"/>
        </a:buClr>
        <a:buFont typeface="Arial" panose="020B0604020202020204" pitchFamily="34" charset="0"/>
        <a:buChar char="•"/>
        <a:defRPr lang="en-US" sz="1800" b="0" kern="1200" dirty="0">
          <a:solidFill>
            <a:srgbClr val="525252"/>
          </a:solidFill>
          <a:latin typeface="+mn-lt"/>
          <a:ea typeface="Roboto" panose="02000000000000000000" pitchFamily="2" charset="0"/>
          <a:cs typeface="Roboto" panose="02000000000000000000" pitchFamily="2"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039439" y="2181230"/>
            <a:ext cx="7069512" cy="516255"/>
          </a:xfrm>
        </p:spPr>
        <p:txBody>
          <a:bodyPr/>
          <a:lstStyle/>
          <a:p>
            <a:pPr algn="l"/>
            <a:r>
              <a:rPr lang="en-US" dirty="0"/>
              <a:t>Course Title - </a:t>
            </a:r>
            <a:r>
              <a:rPr lang="en-GB" altLang="en-US" sz="1800" b="1" dirty="0">
                <a:solidFill>
                  <a:srgbClr val="0070C0"/>
                </a:solidFill>
              </a:rPr>
              <a:t>DevOps</a:t>
            </a:r>
          </a:p>
        </p:txBody>
      </p:sp>
      <p:sp>
        <p:nvSpPr>
          <p:cNvPr id="5" name="Text Placeholder 4"/>
          <p:cNvSpPr>
            <a:spLocks noGrp="1"/>
          </p:cNvSpPr>
          <p:nvPr>
            <p:ph type="body" idx="1"/>
          </p:nvPr>
        </p:nvSpPr>
        <p:spPr/>
        <p:txBody>
          <a:bodyPr/>
          <a:lstStyle/>
          <a:p>
            <a:pPr algn="l"/>
            <a:r>
              <a:rPr lang="en-US" dirty="0"/>
              <a:t>Topic Title - </a:t>
            </a:r>
            <a:r>
              <a:rPr lang="en-US" altLang="en-GB" sz="1800" b="1" dirty="0">
                <a:solidFill>
                  <a:srgbClr val="0070C0"/>
                </a:solidFill>
              </a:rPr>
              <a:t>DevOps Tools and Technologies</a:t>
            </a:r>
            <a:r>
              <a:rPr lang="en-US" sz="1800" b="1" dirty="0">
                <a:solidFill>
                  <a:srgbClr val="0070C0"/>
                </a:solidFill>
              </a:rPr>
              <a:t> </a:t>
            </a:r>
          </a:p>
        </p:txBody>
      </p:sp>
      <p:sp>
        <p:nvSpPr>
          <p:cNvPr id="6" name="Text Placeholder 5"/>
          <p:cNvSpPr>
            <a:spLocks noGrp="1"/>
          </p:cNvSpPr>
          <p:nvPr>
            <p:ph type="body" sz="quarter" idx="10"/>
          </p:nvPr>
        </p:nvSpPr>
        <p:spPr>
          <a:xfrm>
            <a:off x="1039495" y="3597275"/>
            <a:ext cx="7069455" cy="1438910"/>
          </a:xfrm>
        </p:spPr>
        <p:txBody>
          <a:bodyPr/>
          <a:lstStyle/>
          <a:p>
            <a:pPr algn="l"/>
            <a:r>
              <a:rPr lang="en-US" dirty="0"/>
              <a:t>Presenter’s Name - </a:t>
            </a:r>
            <a:r>
              <a:rPr lang="en-GB" altLang="en-US" b="1" dirty="0">
                <a:solidFill>
                  <a:srgbClr val="0070C0"/>
                </a:solidFill>
                <a:latin typeface="+mj-lt"/>
              </a:rPr>
              <a:t>M ArunKumar</a:t>
            </a:r>
            <a:endParaRPr lang="en-US" dirty="0">
              <a:solidFill>
                <a:srgbClr val="0070C0"/>
              </a:solidFill>
              <a:latin typeface="+mj-lt"/>
            </a:endParaRPr>
          </a:p>
          <a:p>
            <a:r>
              <a:rPr lang="en-US" dirty="0"/>
              <a:t>Presenter’s ID - </a:t>
            </a:r>
            <a:r>
              <a:rPr lang="en-GB" altLang="en-US" b="1" dirty="0">
                <a:solidFill>
                  <a:srgbClr val="0070C0"/>
                </a:solidFill>
                <a:latin typeface="+mj-lt"/>
              </a:rPr>
              <a:t>IARE11151</a:t>
            </a:r>
            <a:endParaRPr lang="en-US" dirty="0">
              <a:solidFill>
                <a:srgbClr val="0070C0"/>
              </a:solidFill>
              <a:latin typeface="+mj-lt"/>
            </a:endParaRPr>
          </a:p>
          <a:p>
            <a:pPr algn="l"/>
            <a:r>
              <a:rPr lang="en-US" dirty="0"/>
              <a:t>Department Name - </a:t>
            </a:r>
            <a:r>
              <a:rPr lang="en-GB" altLang="en-US" b="1" dirty="0">
                <a:solidFill>
                  <a:srgbClr val="0070C0"/>
                </a:solidFill>
                <a:latin typeface="+mj-lt"/>
              </a:rPr>
              <a:t>CSE (AI &amp; ML)</a:t>
            </a:r>
            <a:r>
              <a:rPr lang="en-GB" altLang="en-US" dirty="0">
                <a:solidFill>
                  <a:srgbClr val="0070C0"/>
                </a:solidFill>
                <a:latin typeface="+mj-lt"/>
              </a:rPr>
              <a:t> </a:t>
            </a:r>
            <a:endParaRPr lang="en-US" dirty="0">
              <a:solidFill>
                <a:srgbClr val="0070C0"/>
              </a:solidFill>
              <a:latin typeface="+mj-lt"/>
            </a:endParaRPr>
          </a:p>
          <a:p>
            <a:pPr algn="l"/>
            <a:r>
              <a:rPr lang="en-US" dirty="0"/>
              <a:t>Lecture Number - </a:t>
            </a:r>
            <a:r>
              <a:rPr lang="en-GB" altLang="en-US" dirty="0"/>
              <a:t>#</a:t>
            </a:r>
            <a:endParaRPr lang="en-US" dirty="0">
              <a:solidFill>
                <a:srgbClr val="0070C0"/>
              </a:solidFill>
              <a:latin typeface="+mj-lt"/>
            </a:endParaRPr>
          </a:p>
          <a:p>
            <a:pPr algn="l"/>
            <a:r>
              <a:rPr lang="en-US" dirty="0"/>
              <a:t>Presentation Date -</a:t>
            </a:r>
            <a:r>
              <a:rPr lang="en-GB" altLang="en-US" dirty="0"/>
              <a:t> ##/03/2025</a:t>
            </a:r>
            <a:r>
              <a:rPr lang="en-US" dirty="0"/>
              <a:t> </a:t>
            </a:r>
            <a:endParaRPr lang="en-GB" altLang="en-US" dirty="0">
              <a:solidFill>
                <a:srgbClr val="0070C0"/>
              </a:solidFill>
              <a:latin typeface="+mj-lt"/>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t>1</a:t>
            </a:fld>
            <a:endParaRPr lang="en-IN" dirty="0"/>
          </a:p>
        </p:txBody>
      </p:sp>
      <p:sp>
        <p:nvSpPr>
          <p:cNvPr id="2" name="Text Box 1"/>
          <p:cNvSpPr txBox="1"/>
          <p:nvPr/>
        </p:nvSpPr>
        <p:spPr>
          <a:xfrm>
            <a:off x="2811780" y="3066098"/>
            <a:ext cx="5080000" cy="337185"/>
          </a:xfrm>
          <a:prstGeom prst="rect">
            <a:avLst/>
          </a:prstGeom>
        </p:spPr>
        <p:txBody>
          <a:bodyPr>
            <a:spAutoFit/>
          </a:bodyPr>
          <a:lstStyle/>
          <a:p>
            <a:r>
              <a:rPr lang="en-IN" sz="1600" dirty="0">
                <a:solidFill>
                  <a:srgbClr val="000000"/>
                </a:solidFill>
                <a:latin typeface="Times New Roman" panose="02020603050405020304"/>
              </a:rPr>
              <a:t>Creating</a:t>
            </a:r>
            <a:r>
              <a:rPr lang="en-IN" sz="1600" dirty="0"/>
              <a:t> </a:t>
            </a:r>
            <a:r>
              <a:rPr lang="en-IN" sz="1600" dirty="0">
                <a:solidFill>
                  <a:srgbClr val="000000"/>
                </a:solidFill>
                <a:latin typeface="Times New Roman" panose="02020603050405020304"/>
              </a:rPr>
              <a:t>built-in</a:t>
            </a:r>
            <a:r>
              <a:rPr lang="en-IN" sz="1600" dirty="0"/>
              <a:t> </a:t>
            </a:r>
            <a:r>
              <a:rPr lang="en-IN" sz="1600" dirty="0">
                <a:solidFill>
                  <a:srgbClr val="000000"/>
                </a:solidFill>
                <a:latin typeface="Times New Roman" panose="02020603050405020304"/>
              </a:rPr>
              <a:t>delivery</a:t>
            </a:r>
            <a:r>
              <a:rPr lang="en-IN" sz="1600" dirty="0"/>
              <a:t> </a:t>
            </a:r>
            <a:r>
              <a:rPr lang="en-IN" sz="1600" dirty="0">
                <a:solidFill>
                  <a:srgbClr val="000000"/>
                </a:solidFill>
                <a:latin typeface="Times New Roman" panose="02020603050405020304"/>
              </a:rPr>
              <a:t>pipelines</a:t>
            </a:r>
            <a:endParaRPr lang="en-US" altLang="en-GB" sz="1600" dirty="0">
              <a:solidFill>
                <a:srgbClr val="000000"/>
              </a:solidFill>
              <a:latin typeface="Times New Roman" panose="02020603050405020304"/>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2</a:t>
            </a:fld>
            <a:endParaRPr lang="en-IN" dirty="0"/>
          </a:p>
        </p:txBody>
      </p:sp>
      <p:sp>
        <p:nvSpPr>
          <p:cNvPr id="7" name="Text Box 6"/>
          <p:cNvSpPr txBox="1"/>
          <p:nvPr/>
        </p:nvSpPr>
        <p:spPr>
          <a:xfrm>
            <a:off x="86360" y="173355"/>
            <a:ext cx="4572000" cy="245745"/>
          </a:xfrm>
          <a:prstGeom prst="rect">
            <a:avLst/>
          </a:prstGeom>
          <a:noFill/>
          <a:ln w="19050" algn="ctr">
            <a:noFill/>
            <a:miter lim="800000"/>
          </a:ln>
        </p:spPr>
        <p:txBody>
          <a:bodyPr wrap="square" lIns="0" tIns="0" rIns="0" bIns="0" rtlCol="0" anchor="t">
            <a:spAutoFit/>
          </a:bodyPr>
          <a:lstStyle/>
          <a:p>
            <a:r>
              <a:rPr lang="en-IN" sz="1600" dirty="0">
                <a:solidFill>
                  <a:srgbClr val="000000"/>
                </a:solidFill>
                <a:latin typeface="Times New Roman" panose="02020603050405020304"/>
              </a:rPr>
              <a:t>Creating</a:t>
            </a:r>
            <a:r>
              <a:rPr lang="en-IN" sz="1600" dirty="0"/>
              <a:t> </a:t>
            </a:r>
            <a:r>
              <a:rPr lang="en-IN" sz="1600" dirty="0">
                <a:solidFill>
                  <a:srgbClr val="000000"/>
                </a:solidFill>
                <a:latin typeface="Times New Roman" panose="02020603050405020304"/>
              </a:rPr>
              <a:t>built-in</a:t>
            </a:r>
            <a:r>
              <a:rPr lang="en-IN" sz="1600" dirty="0"/>
              <a:t> </a:t>
            </a:r>
            <a:r>
              <a:rPr lang="en-IN" sz="1600" dirty="0">
                <a:solidFill>
                  <a:srgbClr val="000000"/>
                </a:solidFill>
                <a:latin typeface="Times New Roman" panose="02020603050405020304"/>
              </a:rPr>
              <a:t>delivery</a:t>
            </a:r>
            <a:r>
              <a:rPr lang="en-IN" sz="1600" dirty="0"/>
              <a:t> </a:t>
            </a:r>
            <a:r>
              <a:rPr lang="en-IN" sz="1600" dirty="0">
                <a:solidFill>
                  <a:srgbClr val="000000"/>
                </a:solidFill>
                <a:latin typeface="Times New Roman" panose="02020603050405020304"/>
              </a:rPr>
              <a:t>pipelines</a:t>
            </a:r>
            <a:endParaRPr lang="en-US" altLang="en-GB" sz="1600" dirty="0">
              <a:solidFill>
                <a:srgbClr val="000000"/>
              </a:solidFill>
              <a:latin typeface="Times New Roman" panose="02020603050405020304"/>
            </a:endParaRPr>
          </a:p>
        </p:txBody>
      </p:sp>
      <p:sp>
        <p:nvSpPr>
          <p:cNvPr id="6" name="TextBox 5">
            <a:extLst>
              <a:ext uri="{FF2B5EF4-FFF2-40B4-BE49-F238E27FC236}">
                <a16:creationId xmlns:a16="http://schemas.microsoft.com/office/drawing/2014/main" id="{6E169DFA-142B-7994-6414-C5B7EAA4F37E}"/>
              </a:ext>
            </a:extLst>
          </p:cNvPr>
          <p:cNvSpPr txBox="1"/>
          <p:nvPr/>
        </p:nvSpPr>
        <p:spPr bwMode="auto">
          <a:xfrm>
            <a:off x="86360" y="637631"/>
            <a:ext cx="8395854" cy="3416320"/>
          </a:xfrm>
          <a:prstGeom prst="rect">
            <a:avLst/>
          </a:prstGeom>
          <a:noFill/>
          <a:ln w="19050" algn="ctr">
            <a:noFill/>
            <a:miter lim="800000"/>
          </a:ln>
        </p:spPr>
        <p:txBody>
          <a:bodyPr wrap="square">
            <a:spAutoFit/>
          </a:bodyPr>
          <a:lstStyle/>
          <a:p>
            <a:r>
              <a:rPr lang="en-US" dirty="0"/>
              <a:t>Creating built-in delivery pipelines involves designing a seamless process that automates the steps for building, testing, and deploying software. This process usually focuses on continuous integration (CI) and continuous deployment (CD) pipelines. The goal is to improve the speed, consistency, and quality of software delivery.</a:t>
            </a:r>
          </a:p>
          <a:p>
            <a:r>
              <a:rPr lang="en-US" dirty="0"/>
              <a:t>Here's a general outline of steps to create a built-in delivery pipeline:</a:t>
            </a:r>
          </a:p>
          <a:p>
            <a:r>
              <a:rPr lang="en-US" b="1" dirty="0"/>
              <a:t>1. Define the Requirements</a:t>
            </a:r>
          </a:p>
          <a:p>
            <a:pPr>
              <a:buFont typeface="Arial" panose="020B0604020202020204" pitchFamily="34" charset="0"/>
              <a:buChar char="•"/>
            </a:pPr>
            <a:r>
              <a:rPr lang="en-US" b="1" dirty="0"/>
              <a:t>Identify the stages</a:t>
            </a:r>
            <a:r>
              <a:rPr lang="en-US" dirty="0"/>
              <a:t> in your pipeline: for example, Build, Test, Deploy, Monitor.</a:t>
            </a:r>
          </a:p>
          <a:p>
            <a:pPr>
              <a:buFont typeface="Arial" panose="020B0604020202020204" pitchFamily="34" charset="0"/>
              <a:buChar char="•"/>
            </a:pPr>
            <a:r>
              <a:rPr lang="en-US" b="1" dirty="0"/>
              <a:t>Automation tools</a:t>
            </a:r>
            <a:r>
              <a:rPr lang="en-US" dirty="0"/>
              <a:t>: Choose the right tools for automating each step. Common tools include Jenkins, GitLab CI/CD, </a:t>
            </a:r>
            <a:r>
              <a:rPr lang="en-US" dirty="0" err="1"/>
              <a:t>CircleCI</a:t>
            </a:r>
            <a:r>
              <a:rPr lang="en-US" dirty="0"/>
              <a:t>, and others.</a:t>
            </a:r>
          </a:p>
          <a:p>
            <a:pPr>
              <a:buFont typeface="Arial" panose="020B0604020202020204" pitchFamily="34" charset="0"/>
              <a:buChar char="•"/>
            </a:pPr>
            <a:r>
              <a:rPr lang="en-US" b="1" dirty="0"/>
              <a:t>Environment setup</a:t>
            </a:r>
            <a:r>
              <a:rPr lang="en-US" dirty="0"/>
              <a:t>: Define the environments like development, staging, and production.</a:t>
            </a:r>
          </a:p>
        </p:txBody>
      </p:sp>
    </p:spTree>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3</a:t>
            </a:fld>
            <a:endParaRPr lang="en-IN" dirty="0"/>
          </a:p>
        </p:txBody>
      </p:sp>
      <p:sp>
        <p:nvSpPr>
          <p:cNvPr id="7" name="Text Box 6"/>
          <p:cNvSpPr txBox="1"/>
          <p:nvPr/>
        </p:nvSpPr>
        <p:spPr>
          <a:xfrm>
            <a:off x="86360" y="173355"/>
            <a:ext cx="4572000" cy="245745"/>
          </a:xfrm>
          <a:prstGeom prst="rect">
            <a:avLst/>
          </a:prstGeom>
          <a:noFill/>
          <a:ln w="19050" algn="ctr">
            <a:noFill/>
            <a:miter lim="800000"/>
          </a:ln>
        </p:spPr>
        <p:txBody>
          <a:bodyPr wrap="square" lIns="0" tIns="0" rIns="0" bIns="0" rtlCol="0" anchor="t">
            <a:spAutoFit/>
          </a:bodyPr>
          <a:lstStyle/>
          <a:p>
            <a:r>
              <a:rPr lang="en-IN" sz="1600" dirty="0">
                <a:solidFill>
                  <a:srgbClr val="000000"/>
                </a:solidFill>
                <a:latin typeface="Times New Roman" panose="02020603050405020304"/>
              </a:rPr>
              <a:t>Creating</a:t>
            </a:r>
            <a:r>
              <a:rPr lang="en-IN" sz="1600" dirty="0"/>
              <a:t> </a:t>
            </a:r>
            <a:r>
              <a:rPr lang="en-IN" sz="1600" dirty="0">
                <a:solidFill>
                  <a:srgbClr val="000000"/>
                </a:solidFill>
                <a:latin typeface="Times New Roman" panose="02020603050405020304"/>
              </a:rPr>
              <a:t>built-in</a:t>
            </a:r>
            <a:r>
              <a:rPr lang="en-IN" sz="1600" dirty="0"/>
              <a:t> </a:t>
            </a:r>
            <a:r>
              <a:rPr lang="en-IN" sz="1600" dirty="0">
                <a:solidFill>
                  <a:srgbClr val="000000"/>
                </a:solidFill>
                <a:latin typeface="Times New Roman" panose="02020603050405020304"/>
              </a:rPr>
              <a:t>delivery</a:t>
            </a:r>
            <a:r>
              <a:rPr lang="en-IN" sz="1600" dirty="0"/>
              <a:t> </a:t>
            </a:r>
            <a:r>
              <a:rPr lang="en-IN" sz="1600" dirty="0">
                <a:solidFill>
                  <a:srgbClr val="000000"/>
                </a:solidFill>
                <a:latin typeface="Times New Roman" panose="02020603050405020304"/>
              </a:rPr>
              <a:t>pipelines</a:t>
            </a:r>
            <a:endParaRPr lang="en-US" altLang="en-GB" sz="1600" dirty="0">
              <a:solidFill>
                <a:srgbClr val="000000"/>
              </a:solidFill>
              <a:latin typeface="Times New Roman" panose="02020603050405020304"/>
            </a:endParaRPr>
          </a:p>
        </p:txBody>
      </p:sp>
      <p:sp>
        <p:nvSpPr>
          <p:cNvPr id="3" name="TextBox 2">
            <a:extLst>
              <a:ext uri="{FF2B5EF4-FFF2-40B4-BE49-F238E27FC236}">
                <a16:creationId xmlns:a16="http://schemas.microsoft.com/office/drawing/2014/main" id="{8B50B2E6-576D-B1D5-D610-1CC393B7B925}"/>
              </a:ext>
            </a:extLst>
          </p:cNvPr>
          <p:cNvSpPr txBox="1"/>
          <p:nvPr/>
        </p:nvSpPr>
        <p:spPr bwMode="auto">
          <a:xfrm>
            <a:off x="86360" y="549947"/>
            <a:ext cx="8143240" cy="1754326"/>
          </a:xfrm>
          <a:prstGeom prst="rect">
            <a:avLst/>
          </a:prstGeom>
          <a:noFill/>
          <a:ln w="19050" algn="ctr">
            <a:noFill/>
            <a:miter lim="800000"/>
          </a:ln>
        </p:spPr>
        <p:txBody>
          <a:bodyPr wrap="square">
            <a:spAutoFit/>
          </a:bodyPr>
          <a:lstStyle/>
          <a:p>
            <a:r>
              <a:rPr lang="en-IN" b="1" dirty="0"/>
              <a:t>Version Control Integration</a:t>
            </a:r>
          </a:p>
          <a:p>
            <a:pPr>
              <a:buFont typeface="Arial" panose="020B0604020202020204" pitchFamily="34" charset="0"/>
              <a:buChar char="•"/>
            </a:pPr>
            <a:r>
              <a:rPr lang="en-IN" dirty="0"/>
              <a:t>Integrate the pipeline with version control systems (e.g., GitHub, GitLab, Bitbucket) to automatically trigger the pipeline whenever code changes are pushed to the repository.</a:t>
            </a:r>
          </a:p>
          <a:p>
            <a:pPr>
              <a:buFont typeface="Arial" panose="020B0604020202020204" pitchFamily="34" charset="0"/>
              <a:buChar char="•"/>
            </a:pPr>
            <a:r>
              <a:rPr lang="en-IN" dirty="0"/>
              <a:t>Ensure proper branching strategies (e.g., Git Flow, trunk-based development) are in place for better CI/CD management.</a:t>
            </a:r>
          </a:p>
        </p:txBody>
      </p:sp>
      <p:sp>
        <p:nvSpPr>
          <p:cNvPr id="6" name="TextBox 5">
            <a:extLst>
              <a:ext uri="{FF2B5EF4-FFF2-40B4-BE49-F238E27FC236}">
                <a16:creationId xmlns:a16="http://schemas.microsoft.com/office/drawing/2014/main" id="{AB43110D-D6C1-47E0-DAA5-310B0DB9FAF7}"/>
              </a:ext>
            </a:extLst>
          </p:cNvPr>
          <p:cNvSpPr txBox="1"/>
          <p:nvPr/>
        </p:nvSpPr>
        <p:spPr bwMode="auto">
          <a:xfrm>
            <a:off x="74485" y="2448111"/>
            <a:ext cx="8905938" cy="1754326"/>
          </a:xfrm>
          <a:prstGeom prst="rect">
            <a:avLst/>
          </a:prstGeom>
          <a:noFill/>
          <a:ln w="19050" algn="ctr">
            <a:noFill/>
            <a:miter lim="800000"/>
          </a:ln>
        </p:spPr>
        <p:txBody>
          <a:bodyPr wrap="square">
            <a:spAutoFit/>
          </a:bodyPr>
          <a:lstStyle/>
          <a:p>
            <a:r>
              <a:rPr lang="en-US" b="1" dirty="0"/>
              <a:t>Building the Code</a:t>
            </a:r>
          </a:p>
          <a:p>
            <a:pPr>
              <a:buFont typeface="Arial" panose="020B0604020202020204" pitchFamily="34" charset="0"/>
              <a:buChar char="•"/>
            </a:pPr>
            <a:r>
              <a:rPr lang="en-US" b="1" dirty="0"/>
              <a:t>Automate the build process</a:t>
            </a:r>
            <a:r>
              <a:rPr lang="en-US" dirty="0"/>
              <a:t>: Set up a build job to compile code, package the software, and generate artifacts (e.g., JAR files, Docker images).</a:t>
            </a:r>
          </a:p>
          <a:p>
            <a:pPr>
              <a:buFont typeface="Arial" panose="020B0604020202020204" pitchFamily="34" charset="0"/>
              <a:buChar char="•"/>
            </a:pPr>
            <a:r>
              <a:rPr lang="en-US" b="1" dirty="0"/>
              <a:t>Handle dependencies</a:t>
            </a:r>
            <a:r>
              <a:rPr lang="en-US" dirty="0"/>
              <a:t>: Use tools like Maven, Gradle, or </a:t>
            </a:r>
            <a:r>
              <a:rPr lang="en-US" dirty="0" err="1"/>
              <a:t>npm</a:t>
            </a:r>
            <a:r>
              <a:rPr lang="en-US" dirty="0"/>
              <a:t> to manage dependencies.</a:t>
            </a:r>
          </a:p>
          <a:p>
            <a:pPr>
              <a:buFont typeface="Arial" panose="020B0604020202020204" pitchFamily="34" charset="0"/>
              <a:buChar char="•"/>
            </a:pPr>
            <a:r>
              <a:rPr lang="en-US" dirty="0"/>
              <a:t>Ensure proper logging during the build process to detect failures early.</a:t>
            </a:r>
          </a:p>
        </p:txBody>
      </p:sp>
    </p:spTree>
    <p:extLst>
      <p:ext uri="{BB962C8B-B14F-4D97-AF65-F5344CB8AC3E}">
        <p14:creationId xmlns:p14="http://schemas.microsoft.com/office/powerpoint/2010/main" val="120779877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4</a:t>
            </a:fld>
            <a:endParaRPr lang="en-IN" dirty="0"/>
          </a:p>
        </p:txBody>
      </p:sp>
      <p:sp>
        <p:nvSpPr>
          <p:cNvPr id="7" name="Text Box 6"/>
          <p:cNvSpPr txBox="1"/>
          <p:nvPr/>
        </p:nvSpPr>
        <p:spPr>
          <a:xfrm>
            <a:off x="86360" y="173355"/>
            <a:ext cx="4572000" cy="245745"/>
          </a:xfrm>
          <a:prstGeom prst="rect">
            <a:avLst/>
          </a:prstGeom>
          <a:noFill/>
          <a:ln w="19050" algn="ctr">
            <a:noFill/>
            <a:miter lim="800000"/>
          </a:ln>
        </p:spPr>
        <p:txBody>
          <a:bodyPr wrap="square" lIns="0" tIns="0" rIns="0" bIns="0" rtlCol="0" anchor="t">
            <a:spAutoFit/>
          </a:bodyPr>
          <a:lstStyle/>
          <a:p>
            <a:r>
              <a:rPr lang="en-IN" sz="1600" dirty="0">
                <a:solidFill>
                  <a:srgbClr val="000000"/>
                </a:solidFill>
                <a:latin typeface="Times New Roman" panose="02020603050405020304"/>
              </a:rPr>
              <a:t>Creating</a:t>
            </a:r>
            <a:r>
              <a:rPr lang="en-IN" sz="1600" dirty="0"/>
              <a:t> </a:t>
            </a:r>
            <a:r>
              <a:rPr lang="en-IN" sz="1600" dirty="0">
                <a:solidFill>
                  <a:srgbClr val="000000"/>
                </a:solidFill>
                <a:latin typeface="Times New Roman" panose="02020603050405020304"/>
              </a:rPr>
              <a:t>built-in</a:t>
            </a:r>
            <a:r>
              <a:rPr lang="en-IN" sz="1600" dirty="0"/>
              <a:t> </a:t>
            </a:r>
            <a:r>
              <a:rPr lang="en-IN" sz="1600" dirty="0">
                <a:solidFill>
                  <a:srgbClr val="000000"/>
                </a:solidFill>
                <a:latin typeface="Times New Roman" panose="02020603050405020304"/>
              </a:rPr>
              <a:t>delivery</a:t>
            </a:r>
            <a:r>
              <a:rPr lang="en-IN" sz="1600" dirty="0"/>
              <a:t> </a:t>
            </a:r>
            <a:r>
              <a:rPr lang="en-IN" sz="1600" dirty="0">
                <a:solidFill>
                  <a:srgbClr val="000000"/>
                </a:solidFill>
                <a:latin typeface="Times New Roman" panose="02020603050405020304"/>
              </a:rPr>
              <a:t>pipelines</a:t>
            </a:r>
            <a:endParaRPr lang="en-US" altLang="en-GB" sz="1600" dirty="0">
              <a:solidFill>
                <a:srgbClr val="000000"/>
              </a:solidFill>
              <a:latin typeface="Times New Roman" panose="02020603050405020304"/>
            </a:endParaRPr>
          </a:p>
        </p:txBody>
      </p:sp>
      <p:sp>
        <p:nvSpPr>
          <p:cNvPr id="3" name="TextBox 2">
            <a:extLst>
              <a:ext uri="{FF2B5EF4-FFF2-40B4-BE49-F238E27FC236}">
                <a16:creationId xmlns:a16="http://schemas.microsoft.com/office/drawing/2014/main" id="{2E657732-BE2F-B567-7F30-6D11A5817BC4}"/>
              </a:ext>
            </a:extLst>
          </p:cNvPr>
          <p:cNvSpPr txBox="1"/>
          <p:nvPr/>
        </p:nvSpPr>
        <p:spPr bwMode="auto">
          <a:xfrm>
            <a:off x="86360" y="419100"/>
            <a:ext cx="8379713" cy="2585323"/>
          </a:xfrm>
          <a:prstGeom prst="rect">
            <a:avLst/>
          </a:prstGeom>
          <a:noFill/>
          <a:ln w="19050" algn="ctr">
            <a:noFill/>
            <a:miter lim="800000"/>
          </a:ln>
        </p:spPr>
        <p:txBody>
          <a:bodyPr wrap="square">
            <a:spAutoFit/>
          </a:bodyPr>
          <a:lstStyle/>
          <a:p>
            <a:r>
              <a:rPr lang="en-US" b="1" dirty="0"/>
              <a:t>Automated Testing</a:t>
            </a:r>
          </a:p>
          <a:p>
            <a:pPr>
              <a:buFont typeface="Arial" panose="020B0604020202020204" pitchFamily="34" charset="0"/>
              <a:buChar char="•"/>
            </a:pPr>
            <a:r>
              <a:rPr lang="en-US" b="1" dirty="0"/>
              <a:t>Unit Tests</a:t>
            </a:r>
            <a:r>
              <a:rPr lang="en-US" dirty="0"/>
              <a:t>: Automatically run unit tests (e.g., using JUnit, Mocha) to verify that individual components work correctly.</a:t>
            </a:r>
          </a:p>
          <a:p>
            <a:pPr>
              <a:buFont typeface="Arial" panose="020B0604020202020204" pitchFamily="34" charset="0"/>
              <a:buChar char="•"/>
            </a:pPr>
            <a:r>
              <a:rPr lang="en-US" b="1" dirty="0"/>
              <a:t>Integration Tests</a:t>
            </a:r>
            <a:r>
              <a:rPr lang="en-US" dirty="0"/>
              <a:t>: Run integration tests to ensure the components interact as expected.</a:t>
            </a:r>
          </a:p>
          <a:p>
            <a:pPr>
              <a:buFont typeface="Arial" panose="020B0604020202020204" pitchFamily="34" charset="0"/>
              <a:buChar char="•"/>
            </a:pPr>
            <a:r>
              <a:rPr lang="en-US" b="1" dirty="0"/>
              <a:t>End-to-End Tests</a:t>
            </a:r>
            <a:r>
              <a:rPr lang="en-US" dirty="0"/>
              <a:t>: Perform UI or API tests to simulate real-world usage of the application.</a:t>
            </a:r>
          </a:p>
          <a:p>
            <a:pPr>
              <a:buFont typeface="Arial" panose="020B0604020202020204" pitchFamily="34" charset="0"/>
              <a:buChar char="•"/>
            </a:pPr>
            <a:r>
              <a:rPr lang="en-US" b="1" dirty="0"/>
              <a:t>Test Coverage</a:t>
            </a:r>
            <a:r>
              <a:rPr lang="en-US" dirty="0"/>
              <a:t>: Integrate code coverage tools (e.g., </a:t>
            </a:r>
            <a:r>
              <a:rPr lang="en-US" dirty="0" err="1"/>
              <a:t>Jacoco</a:t>
            </a:r>
            <a:r>
              <a:rPr lang="en-US" dirty="0"/>
              <a:t>, Istanbul) to ensure that a high percentage of the code is being tested.</a:t>
            </a:r>
          </a:p>
        </p:txBody>
      </p:sp>
      <p:sp>
        <p:nvSpPr>
          <p:cNvPr id="6" name="TextBox 5">
            <a:extLst>
              <a:ext uri="{FF2B5EF4-FFF2-40B4-BE49-F238E27FC236}">
                <a16:creationId xmlns:a16="http://schemas.microsoft.com/office/drawing/2014/main" id="{15DCC215-4432-9517-2548-F89DB6B51C6A}"/>
              </a:ext>
            </a:extLst>
          </p:cNvPr>
          <p:cNvSpPr txBox="1"/>
          <p:nvPr/>
        </p:nvSpPr>
        <p:spPr bwMode="auto">
          <a:xfrm>
            <a:off x="122835" y="3172269"/>
            <a:ext cx="8600413" cy="1477328"/>
          </a:xfrm>
          <a:prstGeom prst="rect">
            <a:avLst/>
          </a:prstGeom>
          <a:noFill/>
          <a:ln w="19050" algn="ctr">
            <a:noFill/>
            <a:miter lim="800000"/>
          </a:ln>
        </p:spPr>
        <p:txBody>
          <a:bodyPr wrap="square">
            <a:spAutoFit/>
          </a:bodyPr>
          <a:lstStyle/>
          <a:p>
            <a:r>
              <a:rPr lang="en-US" b="1" dirty="0"/>
              <a:t>Quality Checks and Static Analysis</a:t>
            </a:r>
          </a:p>
          <a:p>
            <a:pPr>
              <a:buFont typeface="Arial" panose="020B0604020202020204" pitchFamily="34" charset="0"/>
              <a:buChar char="•"/>
            </a:pPr>
            <a:r>
              <a:rPr lang="en-US" dirty="0"/>
              <a:t>Integrate code quality tools (e.g., SonarQube, </a:t>
            </a:r>
            <a:r>
              <a:rPr lang="en-US" dirty="0" err="1"/>
              <a:t>ESLint</a:t>
            </a:r>
            <a:r>
              <a:rPr lang="en-US" dirty="0"/>
              <a:t>, </a:t>
            </a:r>
            <a:r>
              <a:rPr lang="en-US" dirty="0" err="1"/>
              <a:t>Checkstyle</a:t>
            </a:r>
            <a:r>
              <a:rPr lang="en-US" dirty="0"/>
              <a:t>) to check for code smells, security vulnerabilities, and best practices.</a:t>
            </a:r>
          </a:p>
          <a:p>
            <a:pPr>
              <a:buFont typeface="Arial" panose="020B0604020202020204" pitchFamily="34" charset="0"/>
              <a:buChar char="•"/>
            </a:pPr>
            <a:r>
              <a:rPr lang="en-US" dirty="0"/>
              <a:t>Set rules for acceptable code quality and ensure that code meets standards before being merged or deployed.</a:t>
            </a:r>
          </a:p>
        </p:txBody>
      </p:sp>
    </p:spTree>
    <p:extLst>
      <p:ext uri="{BB962C8B-B14F-4D97-AF65-F5344CB8AC3E}">
        <p14:creationId xmlns:p14="http://schemas.microsoft.com/office/powerpoint/2010/main" val="2082604483"/>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5</a:t>
            </a:fld>
            <a:endParaRPr lang="en-IN" dirty="0"/>
          </a:p>
        </p:txBody>
      </p:sp>
      <p:sp>
        <p:nvSpPr>
          <p:cNvPr id="7" name="Text Box 6"/>
          <p:cNvSpPr txBox="1"/>
          <p:nvPr/>
        </p:nvSpPr>
        <p:spPr>
          <a:xfrm>
            <a:off x="86360" y="173355"/>
            <a:ext cx="4572000" cy="245745"/>
          </a:xfrm>
          <a:prstGeom prst="rect">
            <a:avLst/>
          </a:prstGeom>
          <a:noFill/>
          <a:ln w="19050" algn="ctr">
            <a:noFill/>
            <a:miter lim="800000"/>
          </a:ln>
        </p:spPr>
        <p:txBody>
          <a:bodyPr wrap="square" lIns="0" tIns="0" rIns="0" bIns="0" rtlCol="0" anchor="t">
            <a:spAutoFit/>
          </a:bodyPr>
          <a:lstStyle/>
          <a:p>
            <a:r>
              <a:rPr lang="en-IN" sz="1600" dirty="0">
                <a:solidFill>
                  <a:srgbClr val="000000"/>
                </a:solidFill>
                <a:latin typeface="Times New Roman" panose="02020603050405020304"/>
              </a:rPr>
              <a:t>Creating</a:t>
            </a:r>
            <a:r>
              <a:rPr lang="en-IN" sz="1600" dirty="0"/>
              <a:t> </a:t>
            </a:r>
            <a:r>
              <a:rPr lang="en-IN" sz="1600" dirty="0">
                <a:solidFill>
                  <a:srgbClr val="000000"/>
                </a:solidFill>
                <a:latin typeface="Times New Roman" panose="02020603050405020304"/>
              </a:rPr>
              <a:t>built-in</a:t>
            </a:r>
            <a:r>
              <a:rPr lang="en-IN" sz="1600" dirty="0"/>
              <a:t> </a:t>
            </a:r>
            <a:r>
              <a:rPr lang="en-IN" sz="1600" dirty="0">
                <a:solidFill>
                  <a:srgbClr val="000000"/>
                </a:solidFill>
                <a:latin typeface="Times New Roman" panose="02020603050405020304"/>
              </a:rPr>
              <a:t>delivery</a:t>
            </a:r>
            <a:r>
              <a:rPr lang="en-IN" sz="1600" dirty="0"/>
              <a:t> </a:t>
            </a:r>
            <a:r>
              <a:rPr lang="en-IN" sz="1600" dirty="0">
                <a:solidFill>
                  <a:srgbClr val="000000"/>
                </a:solidFill>
                <a:latin typeface="Times New Roman" panose="02020603050405020304"/>
              </a:rPr>
              <a:t>pipelines</a:t>
            </a:r>
            <a:endParaRPr lang="en-US" altLang="en-GB" sz="1600" dirty="0">
              <a:solidFill>
                <a:srgbClr val="000000"/>
              </a:solidFill>
              <a:latin typeface="Times New Roman" panose="02020603050405020304"/>
            </a:endParaRPr>
          </a:p>
        </p:txBody>
      </p:sp>
      <p:sp>
        <p:nvSpPr>
          <p:cNvPr id="5" name="TextBox 4">
            <a:extLst>
              <a:ext uri="{FF2B5EF4-FFF2-40B4-BE49-F238E27FC236}">
                <a16:creationId xmlns:a16="http://schemas.microsoft.com/office/drawing/2014/main" id="{44EFCC65-AB03-1055-8D12-A0FE31CD7053}"/>
              </a:ext>
            </a:extLst>
          </p:cNvPr>
          <p:cNvSpPr txBox="1"/>
          <p:nvPr/>
        </p:nvSpPr>
        <p:spPr bwMode="auto">
          <a:xfrm>
            <a:off x="86359" y="546219"/>
            <a:ext cx="8379713" cy="2308324"/>
          </a:xfrm>
          <a:prstGeom prst="rect">
            <a:avLst/>
          </a:prstGeom>
          <a:noFill/>
          <a:ln w="19050" algn="ctr">
            <a:noFill/>
            <a:miter lim="800000"/>
          </a:ln>
        </p:spPr>
        <p:txBody>
          <a:bodyPr wrap="square">
            <a:spAutoFit/>
          </a:bodyPr>
          <a:lstStyle/>
          <a:p>
            <a:r>
              <a:rPr lang="en-US" b="1" dirty="0"/>
              <a:t>Deployment Pipeline</a:t>
            </a:r>
          </a:p>
          <a:p>
            <a:pPr>
              <a:buFont typeface="Arial" panose="020B0604020202020204" pitchFamily="34" charset="0"/>
              <a:buChar char="•"/>
            </a:pPr>
            <a:r>
              <a:rPr lang="en-US" b="1" dirty="0"/>
              <a:t>Staging Deployment</a:t>
            </a:r>
            <a:r>
              <a:rPr lang="en-US" dirty="0"/>
              <a:t>: Automate deployment to a staging or pre-production environment. This can be done using Docker, Kubernetes, or other containerized platforms.</a:t>
            </a:r>
          </a:p>
          <a:p>
            <a:pPr>
              <a:buFont typeface="Arial" panose="020B0604020202020204" pitchFamily="34" charset="0"/>
              <a:buChar char="•"/>
            </a:pPr>
            <a:r>
              <a:rPr lang="en-US" b="1" dirty="0"/>
              <a:t>Automate Rollback</a:t>
            </a:r>
            <a:r>
              <a:rPr lang="en-US" dirty="0"/>
              <a:t>: Ensure that there is a process for rolling back to a previous stable version in case of failure.</a:t>
            </a:r>
          </a:p>
          <a:p>
            <a:pPr>
              <a:buFont typeface="Arial" panose="020B0604020202020204" pitchFamily="34" charset="0"/>
              <a:buChar char="•"/>
            </a:pPr>
            <a:r>
              <a:rPr lang="en-US" b="1" dirty="0"/>
              <a:t>Production Deployment</a:t>
            </a:r>
            <a:r>
              <a:rPr lang="en-US" dirty="0"/>
              <a:t>: Once the code passes staging, automatically deploy it to production, or follow an approval step before deployment.</a:t>
            </a:r>
          </a:p>
        </p:txBody>
      </p:sp>
      <p:sp>
        <p:nvSpPr>
          <p:cNvPr id="9" name="TextBox 8">
            <a:extLst>
              <a:ext uri="{FF2B5EF4-FFF2-40B4-BE49-F238E27FC236}">
                <a16:creationId xmlns:a16="http://schemas.microsoft.com/office/drawing/2014/main" id="{48E45D65-7F63-1106-35F9-7B1501F0C8B7}"/>
              </a:ext>
            </a:extLst>
          </p:cNvPr>
          <p:cNvSpPr txBox="1"/>
          <p:nvPr/>
        </p:nvSpPr>
        <p:spPr bwMode="auto">
          <a:xfrm>
            <a:off x="126585" y="3045504"/>
            <a:ext cx="9063550" cy="1200329"/>
          </a:xfrm>
          <a:prstGeom prst="rect">
            <a:avLst/>
          </a:prstGeom>
          <a:noFill/>
          <a:ln w="19050" algn="ctr">
            <a:noFill/>
            <a:miter lim="800000"/>
          </a:ln>
        </p:spPr>
        <p:txBody>
          <a:bodyPr wrap="square">
            <a:spAutoFit/>
          </a:bodyPr>
          <a:lstStyle/>
          <a:p>
            <a:r>
              <a:rPr lang="en-US" b="1" dirty="0"/>
              <a:t>Monitoring and Alerts</a:t>
            </a:r>
          </a:p>
          <a:p>
            <a:pPr>
              <a:buFont typeface="Arial" panose="020B0604020202020204" pitchFamily="34" charset="0"/>
              <a:buChar char="•"/>
            </a:pPr>
            <a:r>
              <a:rPr lang="en-US" dirty="0"/>
              <a:t>Implement monitoring in your pipeline to track performance, uptime, and issues post-deployment (e.g., using Prometheus, Datadog, or Grafana).</a:t>
            </a:r>
          </a:p>
          <a:p>
            <a:pPr>
              <a:buFont typeface="Arial" panose="020B0604020202020204" pitchFamily="34" charset="0"/>
              <a:buChar char="•"/>
            </a:pPr>
            <a:r>
              <a:rPr lang="en-US" dirty="0"/>
              <a:t>Set up alerts to notify teams in case of failures or anomalies in the system.</a:t>
            </a:r>
          </a:p>
        </p:txBody>
      </p:sp>
    </p:spTree>
    <p:extLst>
      <p:ext uri="{BB962C8B-B14F-4D97-AF65-F5344CB8AC3E}">
        <p14:creationId xmlns:p14="http://schemas.microsoft.com/office/powerpoint/2010/main" val="180530552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fld id="{4B327F5A-7D8F-4012-9A1A-2197D74A174F}" type="slidenum">
              <a:rPr lang="en-IN" smtClean="0"/>
              <a:t>6</a:t>
            </a:fld>
            <a:endParaRPr lang="en-IN" dirty="0"/>
          </a:p>
        </p:txBody>
      </p:sp>
      <p:sp>
        <p:nvSpPr>
          <p:cNvPr id="7" name="Text Box 6"/>
          <p:cNvSpPr txBox="1"/>
          <p:nvPr/>
        </p:nvSpPr>
        <p:spPr>
          <a:xfrm>
            <a:off x="86360" y="173355"/>
            <a:ext cx="4572000" cy="245745"/>
          </a:xfrm>
          <a:prstGeom prst="rect">
            <a:avLst/>
          </a:prstGeom>
          <a:noFill/>
          <a:ln w="19050" algn="ctr">
            <a:noFill/>
            <a:miter lim="800000"/>
          </a:ln>
        </p:spPr>
        <p:txBody>
          <a:bodyPr wrap="square" lIns="0" tIns="0" rIns="0" bIns="0" rtlCol="0" anchor="t">
            <a:spAutoFit/>
          </a:bodyPr>
          <a:lstStyle/>
          <a:p>
            <a:r>
              <a:rPr lang="en-IN" sz="1600" dirty="0">
                <a:solidFill>
                  <a:srgbClr val="000000"/>
                </a:solidFill>
                <a:latin typeface="Times New Roman" panose="02020603050405020304"/>
              </a:rPr>
              <a:t>Creating</a:t>
            </a:r>
            <a:r>
              <a:rPr lang="en-IN" sz="1600" dirty="0"/>
              <a:t> </a:t>
            </a:r>
            <a:r>
              <a:rPr lang="en-IN" sz="1600" dirty="0">
                <a:solidFill>
                  <a:srgbClr val="000000"/>
                </a:solidFill>
                <a:latin typeface="Times New Roman" panose="02020603050405020304"/>
              </a:rPr>
              <a:t>built-in</a:t>
            </a:r>
            <a:r>
              <a:rPr lang="en-IN" sz="1600" dirty="0"/>
              <a:t> </a:t>
            </a:r>
            <a:r>
              <a:rPr lang="en-IN" sz="1600" dirty="0">
                <a:solidFill>
                  <a:srgbClr val="000000"/>
                </a:solidFill>
                <a:latin typeface="Times New Roman" panose="02020603050405020304"/>
              </a:rPr>
              <a:t>delivery</a:t>
            </a:r>
            <a:r>
              <a:rPr lang="en-IN" sz="1600" dirty="0"/>
              <a:t> </a:t>
            </a:r>
            <a:r>
              <a:rPr lang="en-IN" sz="1600" dirty="0">
                <a:solidFill>
                  <a:srgbClr val="000000"/>
                </a:solidFill>
                <a:latin typeface="Times New Roman" panose="02020603050405020304"/>
              </a:rPr>
              <a:t>pipelines</a:t>
            </a:r>
            <a:endParaRPr lang="en-US" altLang="en-GB" sz="1600" dirty="0">
              <a:solidFill>
                <a:srgbClr val="000000"/>
              </a:solidFill>
              <a:latin typeface="Times New Roman" panose="02020603050405020304"/>
            </a:endParaRPr>
          </a:p>
        </p:txBody>
      </p:sp>
      <p:sp>
        <p:nvSpPr>
          <p:cNvPr id="3" name="TextBox 2">
            <a:extLst>
              <a:ext uri="{FF2B5EF4-FFF2-40B4-BE49-F238E27FC236}">
                <a16:creationId xmlns:a16="http://schemas.microsoft.com/office/drawing/2014/main" id="{3F5C3056-2115-96C9-9FA6-B1F226F7D275}"/>
              </a:ext>
            </a:extLst>
          </p:cNvPr>
          <p:cNvSpPr txBox="1"/>
          <p:nvPr/>
        </p:nvSpPr>
        <p:spPr bwMode="auto">
          <a:xfrm>
            <a:off x="193238" y="969864"/>
            <a:ext cx="7466346" cy="2308324"/>
          </a:xfrm>
          <a:prstGeom prst="rect">
            <a:avLst/>
          </a:prstGeom>
          <a:noFill/>
          <a:ln w="19050" algn="ctr">
            <a:noFill/>
            <a:miter lim="800000"/>
          </a:ln>
        </p:spPr>
        <p:txBody>
          <a:bodyPr wrap="square">
            <a:spAutoFit/>
          </a:bodyPr>
          <a:lstStyle/>
          <a:p>
            <a:r>
              <a:rPr lang="en-IN" b="1" dirty="0"/>
              <a:t>Example Tools for Each Step</a:t>
            </a:r>
          </a:p>
          <a:p>
            <a:pPr>
              <a:buFont typeface="Arial" panose="020B0604020202020204" pitchFamily="34" charset="0"/>
              <a:buChar char="•"/>
            </a:pPr>
            <a:r>
              <a:rPr lang="en-IN" b="1" dirty="0"/>
              <a:t>Version Control</a:t>
            </a:r>
            <a:r>
              <a:rPr lang="en-IN" dirty="0"/>
              <a:t>: Git, GitHub, GitLab, Bitbucket.</a:t>
            </a:r>
          </a:p>
          <a:p>
            <a:pPr>
              <a:buFont typeface="Arial" panose="020B0604020202020204" pitchFamily="34" charset="0"/>
              <a:buChar char="•"/>
            </a:pPr>
            <a:r>
              <a:rPr lang="en-IN" b="1" dirty="0"/>
              <a:t>CI/CD</a:t>
            </a:r>
            <a:r>
              <a:rPr lang="en-IN" dirty="0"/>
              <a:t>: Jenkins, GitLab CI, </a:t>
            </a:r>
            <a:r>
              <a:rPr lang="en-IN" dirty="0" err="1"/>
              <a:t>CircleCI</a:t>
            </a:r>
            <a:r>
              <a:rPr lang="en-IN" dirty="0"/>
              <a:t>, Travis CI.</a:t>
            </a:r>
          </a:p>
          <a:p>
            <a:pPr>
              <a:buFont typeface="Arial" panose="020B0604020202020204" pitchFamily="34" charset="0"/>
              <a:buChar char="•"/>
            </a:pPr>
            <a:r>
              <a:rPr lang="en-IN" b="1" dirty="0"/>
              <a:t>Build Tools</a:t>
            </a:r>
            <a:r>
              <a:rPr lang="en-IN" dirty="0"/>
              <a:t>: Maven, Gradle, </a:t>
            </a:r>
            <a:r>
              <a:rPr lang="en-IN" dirty="0" err="1"/>
              <a:t>npm</a:t>
            </a:r>
            <a:r>
              <a:rPr lang="en-IN" dirty="0"/>
              <a:t>, Webpack.</a:t>
            </a:r>
          </a:p>
          <a:p>
            <a:pPr>
              <a:buFont typeface="Arial" panose="020B0604020202020204" pitchFamily="34" charset="0"/>
              <a:buChar char="•"/>
            </a:pPr>
            <a:r>
              <a:rPr lang="en-IN" b="1" dirty="0"/>
              <a:t>Testing</a:t>
            </a:r>
            <a:r>
              <a:rPr lang="en-IN" dirty="0"/>
              <a:t>: JUnit, Selenium, Mocha, Jest, Cypress.</a:t>
            </a:r>
          </a:p>
          <a:p>
            <a:pPr>
              <a:buFont typeface="Arial" panose="020B0604020202020204" pitchFamily="34" charset="0"/>
              <a:buChar char="•"/>
            </a:pPr>
            <a:r>
              <a:rPr lang="en-IN" b="1" dirty="0"/>
              <a:t>Deployment</a:t>
            </a:r>
            <a:r>
              <a:rPr lang="en-IN" dirty="0"/>
              <a:t>: Docker, Kubernetes, Helm, Ansible, Terraform.</a:t>
            </a:r>
          </a:p>
          <a:p>
            <a:pPr>
              <a:buFont typeface="Arial" panose="020B0604020202020204" pitchFamily="34" charset="0"/>
              <a:buChar char="•"/>
            </a:pPr>
            <a:r>
              <a:rPr lang="en-IN" b="1" dirty="0"/>
              <a:t>Monitoring</a:t>
            </a:r>
            <a:r>
              <a:rPr lang="en-IN" dirty="0"/>
              <a:t>: Prometheus, Datadog, New Relic, Grafana.</a:t>
            </a:r>
          </a:p>
          <a:p>
            <a:pPr>
              <a:buFont typeface="Arial" panose="020B0604020202020204" pitchFamily="34" charset="0"/>
              <a:buChar char="•"/>
            </a:pPr>
            <a:r>
              <a:rPr lang="en-IN" b="1" dirty="0"/>
              <a:t>Code Quality</a:t>
            </a:r>
            <a:r>
              <a:rPr lang="en-IN" dirty="0"/>
              <a:t>: SonarQube, </a:t>
            </a:r>
            <a:r>
              <a:rPr lang="en-IN" dirty="0" err="1"/>
              <a:t>ESLint</a:t>
            </a:r>
            <a:r>
              <a:rPr lang="en-IN" dirty="0"/>
              <a:t>, </a:t>
            </a:r>
            <a:r>
              <a:rPr lang="en-IN" dirty="0" err="1"/>
              <a:t>Checkstyle</a:t>
            </a:r>
            <a:r>
              <a:rPr lang="en-IN" dirty="0"/>
              <a:t>, </a:t>
            </a:r>
            <a:r>
              <a:rPr lang="en-IN" dirty="0" err="1"/>
              <a:t>PyLint</a:t>
            </a:r>
            <a:r>
              <a:rPr lang="en-IN" dirty="0"/>
              <a:t>.</a:t>
            </a:r>
          </a:p>
        </p:txBody>
      </p:sp>
    </p:spTree>
    <p:extLst>
      <p:ext uri="{BB962C8B-B14F-4D97-AF65-F5344CB8AC3E}">
        <p14:creationId xmlns:p14="http://schemas.microsoft.com/office/powerpoint/2010/main" val="19712725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lstStyle/>
          <a:p>
            <a:pPr algn="l"/>
            <a:r>
              <a:rPr lang="en-GB" altLang="en-US" dirty="0"/>
              <a:t>Thank You</a:t>
            </a:r>
            <a:endParaRPr lang="en-GB" altLang="en-US" sz="1800" b="1" dirty="0">
              <a:solidFill>
                <a:srgbClr val="0070C0"/>
              </a:solidFill>
            </a:endParaRPr>
          </a:p>
        </p:txBody>
      </p:sp>
      <p:sp>
        <p:nvSpPr>
          <p:cNvPr id="7" name="Slide Number Placeholder 6"/>
          <p:cNvSpPr>
            <a:spLocks noGrp="1"/>
          </p:cNvSpPr>
          <p:nvPr>
            <p:ph type="sldNum" sz="quarter" idx="4"/>
          </p:nvPr>
        </p:nvSpPr>
        <p:spPr>
          <a:xfrm>
            <a:off x="8466073" y="4817444"/>
            <a:ext cx="514350" cy="326056"/>
          </a:xfrm>
        </p:spPr>
        <p:txBody>
          <a:bodyPr/>
          <a:lstStyle/>
          <a:p>
            <a:fld id="{4B327F5A-7D8F-4012-9A1A-2197D74A174F}" type="slidenum">
              <a:rPr lang="en-IN" smtClean="0"/>
              <a:t>7</a:t>
            </a:fld>
            <a:endParaRPr lang="en-IN" dirty="0"/>
          </a:p>
        </p:txBody>
      </p:sp>
    </p:spTree>
  </p:cSld>
  <p:clrMapOvr>
    <a:masterClrMapping/>
  </p:clrMapOvr>
  <p:transition>
    <p:fade/>
  </p:transition>
</p:sld>
</file>

<file path=ppt/theme/theme1.xml><?xml version="1.0" encoding="utf-8"?>
<a:theme xmlns:a="http://schemas.openxmlformats.org/drawingml/2006/main" name="MC Powerpoint Template">
  <a:themeElements>
    <a:clrScheme name="Custom 1">
      <a:dk1>
        <a:srgbClr val="005094"/>
      </a:dk1>
      <a:lt1>
        <a:srgbClr val="FFFFFF"/>
      </a:lt1>
      <a:dk2>
        <a:srgbClr val="FFFFFF"/>
      </a:dk2>
      <a:lt2>
        <a:srgbClr val="FFFFFF"/>
      </a:lt2>
      <a:accent1>
        <a:srgbClr val="005094"/>
      </a:accent1>
      <a:accent2>
        <a:srgbClr val="525252"/>
      </a:accent2>
      <a:accent3>
        <a:srgbClr val="525252"/>
      </a:accent3>
      <a:accent4>
        <a:srgbClr val="005094"/>
      </a:accent4>
      <a:accent5>
        <a:srgbClr val="525252"/>
      </a:accent5>
      <a:accent6>
        <a:srgbClr val="005094"/>
      </a:accent6>
      <a:hlink>
        <a:srgbClr val="525252"/>
      </a:hlink>
      <a:folHlink>
        <a:srgbClr val="005094"/>
      </a:folHlink>
    </a:clrScheme>
    <a:fontScheme name="Montgomery College Fon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51237F"/>
        </a:solidFill>
        <a:ln w="19050" algn="ctr">
          <a:noFill/>
          <a:miter lim="800000"/>
        </a:ln>
      </a:spPr>
      <a:bodyPr wrap="none" rtlCol="0" anchor="ctr"/>
      <a:lstStyle>
        <a:defPPr algn="ctr">
          <a:lnSpc>
            <a:spcPct val="90000"/>
          </a:lnSpc>
          <a:defRPr sz="1600" b="1" dirty="0" err="1" smtClean="0">
            <a:solidFill>
              <a:schemeClr val="bg1"/>
            </a:solidFill>
            <a:latin typeface="+mj-lt"/>
          </a:defRPr>
        </a:defPPr>
      </a:lstStyle>
    </a:spDef>
    <a:lnDef>
      <a:spPr>
        <a:ln w="285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19050" algn="ctr">
          <a:noFill/>
          <a:miter lim="800000"/>
        </a:ln>
      </a:spPr>
      <a:bodyPr wrap="square" lIns="0" tIns="0" rIns="0" bIns="0" rtlCol="0">
        <a:spAutoFit/>
      </a:bodyPr>
      <a:lstStyle>
        <a:defPPr>
          <a:defRPr sz="2000" dirty="0" err="1"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oalesse Palette">
      <a:dk1>
        <a:sysClr val="windowText" lastClr="000000"/>
      </a:dk1>
      <a:lt1>
        <a:sysClr val="window" lastClr="FFFFFF"/>
      </a:lt1>
      <a:dk2>
        <a:srgbClr val="342B2A"/>
      </a:dk2>
      <a:lt2>
        <a:srgbClr val="DAD6CB"/>
      </a:lt2>
      <a:accent1>
        <a:srgbClr val="E55302"/>
      </a:accent1>
      <a:accent2>
        <a:srgbClr val="5F3032"/>
      </a:accent2>
      <a:accent3>
        <a:srgbClr val="005774"/>
      </a:accent3>
      <a:accent4>
        <a:srgbClr val="9BA03C"/>
      </a:accent4>
      <a:accent5>
        <a:srgbClr val="34AA71"/>
      </a:accent5>
      <a:accent6>
        <a:srgbClr val="F3BD48"/>
      </a:accent6>
      <a:hlink>
        <a:srgbClr val="34AA71"/>
      </a:hlink>
      <a:folHlink>
        <a:srgbClr val="8C8C8C"/>
      </a:folHlink>
    </a:clrScheme>
    <a:fontScheme name="Coalesse">
      <a:majorFont>
        <a:latin typeface="Arial"/>
        <a:ea typeface=""/>
        <a:cs typeface=""/>
      </a:majorFont>
      <a:minorFont>
        <a:latin typeface="Garamond"/>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670</Words>
  <Application>Microsoft Office PowerPoint</Application>
  <PresentationFormat>On-screen Show (16:9)</PresentationFormat>
  <Paragraphs>57</Paragraphs>
  <Slides>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Garamond</vt:lpstr>
      <vt:lpstr>Wingdings</vt:lpstr>
      <vt:lpstr>Arial</vt:lpstr>
      <vt:lpstr>Times New Roman</vt:lpstr>
      <vt:lpstr>MC Powerpoint Template</vt:lpstr>
      <vt:lpstr>Course Title - DevOps</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27</cp:revision>
  <dcterms:created xsi:type="dcterms:W3CDTF">2016-09-09T13:34:00Z</dcterms:created>
  <dcterms:modified xsi:type="dcterms:W3CDTF">2025-03-27T07:20:37Z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59B43F18C2364ABAA64F7D154AAA5294_13</vt:lpwstr>
  </property>
  <property fmtid="{D5CDD505-2E9C-101B-9397-08002B2CF9AE}" pid="3" name="KSOProductBuildVer">
    <vt:lpwstr>2057-12.2.0.20323</vt:lpwstr>
  </property>
</Properties>
</file>