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1" r:id="rId2"/>
    <p:sldId id="765" r:id="rId3"/>
    <p:sldId id="760" r:id="rId4"/>
    <p:sldId id="761" r:id="rId5"/>
    <p:sldId id="762" r:id="rId6"/>
    <p:sldId id="763" r:id="rId7"/>
    <p:sldId id="764" r:id="rId8"/>
    <p:sldId id="766" r:id="rId9"/>
    <p:sldId id="767" r:id="rId10"/>
    <p:sldId id="743" r:id="rId11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   </a:t>
            </a:r>
            <a:r>
              <a:rPr lang="en-IN" sz="1800" dirty="0"/>
              <a:t>Handling sessions and cookies</a:t>
            </a:r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E761B-65A6-5078-35EE-97058E48FB18}"/>
              </a:ext>
            </a:extLst>
          </p:cNvPr>
          <p:cNvSpPr txBox="1"/>
          <p:nvPr/>
        </p:nvSpPr>
        <p:spPr bwMode="auto">
          <a:xfrm>
            <a:off x="191134" y="575493"/>
            <a:ext cx="7972425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let’s dive into </a:t>
            </a:r>
            <a:r>
              <a:rPr lang="en-US" b="1" dirty="0"/>
              <a:t>handling sessions and cookies in PHP</a:t>
            </a:r>
            <a:r>
              <a:rPr lang="en-US" dirty="0"/>
              <a:t>, both super important for things like user logins, preferences, carts, etc.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22F33-CECA-CAD4-B558-908C78CA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1290637"/>
            <a:ext cx="8292440" cy="32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8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57A14-8105-2923-1BD7-A9C6A11563AB}"/>
              </a:ext>
            </a:extLst>
          </p:cNvPr>
          <p:cNvSpPr txBox="1"/>
          <p:nvPr/>
        </p:nvSpPr>
        <p:spPr bwMode="auto">
          <a:xfrm>
            <a:off x="285007" y="352058"/>
            <a:ext cx="4399808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Starting a Session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645AA-A1AB-3C5C-82EB-5AFC5662E372}"/>
              </a:ext>
            </a:extLst>
          </p:cNvPr>
          <p:cNvSpPr txBox="1"/>
          <p:nvPr/>
        </p:nvSpPr>
        <p:spPr bwMode="auto">
          <a:xfrm>
            <a:off x="374073" y="1145784"/>
            <a:ext cx="6483927" cy="258532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 err="1"/>
              <a:t>session_start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// Set session variables</a:t>
            </a:r>
          </a:p>
          <a:p>
            <a:r>
              <a:rPr lang="en-IN" dirty="0"/>
              <a:t>$_SESSION['username'] = ‘</a:t>
            </a:r>
            <a:r>
              <a:rPr lang="en-IN" dirty="0" err="1"/>
              <a:t>HelloSession</a:t>
            </a:r>
            <a:r>
              <a:rPr lang="en-IN" dirty="0"/>
              <a:t>';</a:t>
            </a:r>
          </a:p>
          <a:p>
            <a:r>
              <a:rPr lang="en-IN" dirty="0"/>
              <a:t>$_SESSION['role'] = 'admin';</a:t>
            </a:r>
          </a:p>
          <a:p>
            <a:r>
              <a:rPr lang="en-IN" dirty="0"/>
              <a:t>?&gt;</a:t>
            </a:r>
          </a:p>
          <a:p>
            <a:endParaRPr lang="en-IN" dirty="0"/>
          </a:p>
          <a:p>
            <a:r>
              <a:rPr lang="en-IN" dirty="0"/>
              <a:t>&lt;p&gt;Welcome, &lt;?</a:t>
            </a:r>
            <a:r>
              <a:rPr lang="en-IN" dirty="0" err="1"/>
              <a:t>php</a:t>
            </a:r>
            <a:r>
              <a:rPr lang="en-IN" dirty="0"/>
              <a:t> echo $_SESSION['username']; ?&gt;!&lt;/p&gt;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8BE729-3DD7-07FF-F131-93417FBC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07" y="782123"/>
            <a:ext cx="7612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call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session_start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page before any HTML: </a:t>
            </a:r>
          </a:p>
        </p:txBody>
      </p:sp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DC3CC-ED4A-2071-AB60-3392FC06A226}"/>
              </a:ext>
            </a:extLst>
          </p:cNvPr>
          <p:cNvSpPr txBox="1"/>
          <p:nvPr/>
        </p:nvSpPr>
        <p:spPr bwMode="auto">
          <a:xfrm>
            <a:off x="338447" y="809271"/>
            <a:ext cx="4572000" cy="258532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 err="1"/>
              <a:t>session_start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if (</a:t>
            </a:r>
            <a:r>
              <a:rPr lang="en-IN" dirty="0" err="1"/>
              <a:t>isset</a:t>
            </a:r>
            <a:r>
              <a:rPr lang="en-IN" dirty="0"/>
              <a:t>($_SESSION['username'])) {</a:t>
            </a:r>
          </a:p>
          <a:p>
            <a:r>
              <a:rPr lang="en-IN" dirty="0"/>
              <a:t>    echo "Hello, " . $_SESSION['username'];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    echo "No session found.";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20918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</p:spTree>
    <p:extLst>
      <p:ext uri="{BB962C8B-B14F-4D97-AF65-F5344CB8AC3E}">
        <p14:creationId xmlns:p14="http://schemas.microsoft.com/office/powerpoint/2010/main" val="3853473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</p:spTree>
    <p:extLst>
      <p:ext uri="{BB962C8B-B14F-4D97-AF65-F5344CB8AC3E}">
        <p14:creationId xmlns:p14="http://schemas.microsoft.com/office/powerpoint/2010/main" val="31543726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</p:spTree>
    <p:extLst>
      <p:ext uri="{BB962C8B-B14F-4D97-AF65-F5344CB8AC3E}">
        <p14:creationId xmlns:p14="http://schemas.microsoft.com/office/powerpoint/2010/main" val="3963694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</p:spTree>
    <p:extLst>
      <p:ext uri="{BB962C8B-B14F-4D97-AF65-F5344CB8AC3E}">
        <p14:creationId xmlns:p14="http://schemas.microsoft.com/office/powerpoint/2010/main" val="4036937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81616"/>
          </a:xfrm>
        </p:spPr>
        <p:txBody>
          <a:bodyPr wrap="square"/>
          <a:lstStyle/>
          <a:p>
            <a:pPr algn="l"/>
            <a:r>
              <a:rPr lang="en-IN" sz="1800" dirty="0"/>
              <a:t>Handling sessions and cookies</a:t>
            </a:r>
            <a:endParaRPr lang="en-US" altLang="en-GB" sz="1800" dirty="0"/>
          </a:p>
        </p:txBody>
      </p:sp>
    </p:spTree>
    <p:extLst>
      <p:ext uri="{BB962C8B-B14F-4D97-AF65-F5344CB8AC3E}">
        <p14:creationId xmlns:p14="http://schemas.microsoft.com/office/powerpoint/2010/main" val="38388525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Garamond</vt:lpstr>
      <vt:lpstr>Wingdings</vt:lpstr>
      <vt:lpstr>Arial</vt:lpstr>
      <vt:lpstr>Arial Unicode MS</vt:lpstr>
      <vt:lpstr>MC Powerpoint Template</vt:lpstr>
      <vt:lpstr>Course Title - Web System Engineering</vt:lpstr>
      <vt:lpstr>Handling sessions and cookies</vt:lpstr>
      <vt:lpstr>Handling sessions and cookies</vt:lpstr>
      <vt:lpstr>Handling sessions and cookies</vt:lpstr>
      <vt:lpstr>Handling sessions and cookies</vt:lpstr>
      <vt:lpstr>Handling sessions and cookies</vt:lpstr>
      <vt:lpstr>Handling sessions and cookies</vt:lpstr>
      <vt:lpstr>Handling sessions and cookies</vt:lpstr>
      <vt:lpstr>Handling sessions and cookies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2025-04-11T06:34:39Z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