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629"/>
  </p:normalViewPr>
  <p:slideViewPr>
    <p:cSldViewPr snapToGrid="0" snapToObjects="1">
      <p:cViewPr>
        <p:scale>
          <a:sx n="102" d="100"/>
          <a:sy n="102" d="100"/>
        </p:scale>
        <p:origin x="1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52166-9E89-1A42-99B6-31D552AEB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1C10E7-168B-BE45-9674-4DDFAF285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659021-7A53-4643-9355-70F713E1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7FC4-7EE4-5643-A954-2A22B153B76A}" type="datetimeFigureOut">
              <a:rPr lang="ru-KZ" smtClean="0"/>
              <a:t>14.10.2021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D34721-680B-4643-8175-6E03B2DE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791F0-DB69-0442-9ADB-E1F44BA0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FE5D-8136-464F-B843-69B7D24133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6260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1B53B-F3F0-0B42-B547-939C4848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584356-ED59-534C-B9D8-E71208F4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A080C-EA45-9548-B1FC-9C13F6D4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7FC4-7EE4-5643-A954-2A22B153B76A}" type="datetimeFigureOut">
              <a:rPr lang="ru-KZ" smtClean="0"/>
              <a:t>14.10.2021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F892E-8C00-224E-9C4A-84F15D50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B0594B-E842-9C4C-8A8A-8D229F93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FE5D-8136-464F-B843-69B7D24133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2060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3E2DAE-01CC-6E48-8484-16B19D2A0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B26A6F-C912-864A-A6F0-899AC0DD0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F04F8-577F-5347-8CF8-AF2021C8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7FC4-7EE4-5643-A954-2A22B153B76A}" type="datetimeFigureOut">
              <a:rPr lang="ru-KZ" smtClean="0"/>
              <a:t>14.10.2021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76412-B72E-2E4A-B586-7D323FD7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5D486-F0BF-744E-A802-2DF32F44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FE5D-8136-464F-B843-69B7D24133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9951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CBDC6-43FB-F445-BD89-EB1311EA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BF12F-AE64-0F4C-BB4C-73BC1ADE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B0C3D9-3369-AF40-A8BE-470558E9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7FC4-7EE4-5643-A954-2A22B153B76A}" type="datetimeFigureOut">
              <a:rPr lang="ru-KZ" smtClean="0"/>
              <a:t>14.10.2021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AE205-FDC3-1E4E-B165-7A470C57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C7475-674E-DA4B-9E59-79B9538F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FE5D-8136-464F-B843-69B7D24133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1912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E7A08-9645-CE40-A016-F06A1C75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DCD9F5-530F-334E-A32D-1FC71FAE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4DC91-89E8-4642-BE07-6EEC935E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7FC4-7EE4-5643-A954-2A22B153B76A}" type="datetimeFigureOut">
              <a:rPr lang="ru-KZ" smtClean="0"/>
              <a:t>14.10.2021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44FC72-2688-0548-8DFC-911B1DA5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380F1-5CCD-3F4F-9138-D4BAFFBD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FE5D-8136-464F-B843-69B7D24133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540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C530D-2AD4-DE45-A478-32EF203C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A01C1-D2D7-204A-A6C7-F6516F870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1FAB39-5A14-1443-B00F-271EB82EB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6F33FD-CF88-9845-BB4E-6E523F56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7FC4-7EE4-5643-A954-2A22B153B76A}" type="datetimeFigureOut">
              <a:rPr lang="ru-KZ" smtClean="0"/>
              <a:t>14.10.2021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421BFA-9438-C948-A547-2DB9752B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EC03DD-1045-7D4A-9A4C-F6D068D4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FE5D-8136-464F-B843-69B7D24133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2085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A41EA-5AB9-2B43-9C92-77E699D4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2BBC2D-4082-F243-AE27-875B64FF9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610B54-70A5-2241-A86E-3EF15B392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8E37EF-BF11-C545-A9D7-34942F769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5CDC72-1C21-134C-9CDB-51BBCCB27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27DCAA-C67F-A24A-9C31-98F3F485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7FC4-7EE4-5643-A954-2A22B153B76A}" type="datetimeFigureOut">
              <a:rPr lang="ru-KZ" smtClean="0"/>
              <a:t>14.10.2021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4B9FA8-E10C-B248-B529-912386AE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910C62-EB5C-6840-B75C-8C743D00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FE5D-8136-464F-B843-69B7D24133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7506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4A7FD-B228-B64D-B380-67576D00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38C8D4-8319-D547-B621-26F0D61B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7FC4-7EE4-5643-A954-2A22B153B76A}" type="datetimeFigureOut">
              <a:rPr lang="ru-KZ" smtClean="0"/>
              <a:t>14.10.2021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9B7AE7-6FD4-274F-A0AA-607FBEDA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56E8C6-2783-9243-BC1A-DBA86F2C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FE5D-8136-464F-B843-69B7D24133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5260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6A3547-2875-2E40-990A-170132C7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7FC4-7EE4-5643-A954-2A22B153B76A}" type="datetimeFigureOut">
              <a:rPr lang="ru-KZ" smtClean="0"/>
              <a:t>14.10.2021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0EF4EF-BEB6-EF49-A283-4328D25D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6DC8CF-DB54-AA4F-AB02-82DDFCDF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FE5D-8136-464F-B843-69B7D24133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2528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0DCC2-3F1B-824F-8962-D3CF2765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AB7B7-C9BB-274B-B53B-903FDF9B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5EEA42-455E-4047-944D-20B98D208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25B574-7969-0348-8E80-16225DAA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7FC4-7EE4-5643-A954-2A22B153B76A}" type="datetimeFigureOut">
              <a:rPr lang="ru-KZ" smtClean="0"/>
              <a:t>14.10.2021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E5C225-6C00-0948-90AC-3BC00D7A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0B99FF-0B91-4342-9920-EF4C4A5B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FE5D-8136-464F-B843-69B7D24133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5425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B2CC6-43DF-CD44-9DB1-3ABC13EE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0C270C-12B7-0548-BFBC-CAEE1E04E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C29484-D458-1743-8FC2-7099B43BB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08F8F7-B9DF-3F43-B9CC-72FB0768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7FC4-7EE4-5643-A954-2A22B153B76A}" type="datetimeFigureOut">
              <a:rPr lang="ru-KZ" smtClean="0"/>
              <a:t>14.10.2021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4B8A3-20EB-AF4D-AB0B-26162C64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0A9D1B-B0A2-4F4C-A6DB-3D167B3D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FE5D-8136-464F-B843-69B7D24133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0376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A9E2E-618A-964C-AC55-5C445185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3418D-5610-C846-9752-AB2EA36CE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64A1DE-EFDD-3445-B616-A7162DBCA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7FC4-7EE4-5643-A954-2A22B153B76A}" type="datetimeFigureOut">
              <a:rPr lang="ru-KZ" smtClean="0"/>
              <a:t>14.10.2021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A4F94-DF92-FA4A-9F0B-0D7353E3D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701C74-8251-D84F-947B-C6C154702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FE5D-8136-464F-B843-69B7D24133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170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908D2-4CA5-FA4A-9FA1-2E354FAF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assignment 4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3DED3F-3C4B-804D-8A39-A944C9963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1162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31A1CEA2-B41D-2D49-BB8A-06775748F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37976"/>
              </p:ext>
            </p:extLst>
          </p:nvPr>
        </p:nvGraphicFramePr>
        <p:xfrm>
          <a:off x="279401" y="736601"/>
          <a:ext cx="897255" cy="609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794">
                  <a:extLst>
                    <a:ext uri="{9D8B030D-6E8A-4147-A177-3AD203B41FA5}">
                      <a16:colId xmlns:a16="http://schemas.microsoft.com/office/drawing/2014/main" val="741172136"/>
                    </a:ext>
                  </a:extLst>
                </a:gridCol>
                <a:gridCol w="546461">
                  <a:extLst>
                    <a:ext uri="{9D8B030D-6E8A-4147-A177-3AD203B41FA5}">
                      <a16:colId xmlns:a16="http://schemas.microsoft.com/office/drawing/2014/main" val="3868049676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P(B)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3494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0.001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96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1662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84EA6CC5-E103-6B40-B8C2-BDEAF93D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79966"/>
              </p:ext>
            </p:extLst>
          </p:nvPr>
        </p:nvGraphicFramePr>
        <p:xfrm>
          <a:off x="279401" y="2131854"/>
          <a:ext cx="1349375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794">
                  <a:extLst>
                    <a:ext uri="{9D8B030D-6E8A-4147-A177-3AD203B41FA5}">
                      <a16:colId xmlns:a16="http://schemas.microsoft.com/office/drawing/2014/main" val="2945715283"/>
                    </a:ext>
                  </a:extLst>
                </a:gridCol>
                <a:gridCol w="358346">
                  <a:extLst>
                    <a:ext uri="{9D8B030D-6E8A-4147-A177-3AD203B41FA5}">
                      <a16:colId xmlns:a16="http://schemas.microsoft.com/office/drawing/2014/main" val="727407213"/>
                    </a:ext>
                  </a:extLst>
                </a:gridCol>
                <a:gridCol w="640235">
                  <a:extLst>
                    <a:ext uri="{9D8B030D-6E8A-4147-A177-3AD203B41FA5}">
                      <a16:colId xmlns:a16="http://schemas.microsoft.com/office/drawing/2014/main" val="2746853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J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P(J|A)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88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+j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0.9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46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-j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0.1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305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+j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0.05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48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-j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0.95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64068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7D8D54B6-D69F-3A4F-950A-BDECE327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824935"/>
              </p:ext>
            </p:extLst>
          </p:nvPr>
        </p:nvGraphicFramePr>
        <p:xfrm>
          <a:off x="279401" y="1457801"/>
          <a:ext cx="897255" cy="5486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317404173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1249733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P(E)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35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0.002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3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0.998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614813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EEC1515-5CD2-4C4F-8933-D473A29EB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48596"/>
              </p:ext>
            </p:extLst>
          </p:nvPr>
        </p:nvGraphicFramePr>
        <p:xfrm>
          <a:off x="279401" y="3173826"/>
          <a:ext cx="1349375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4180507039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868796174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909432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P(M|A)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979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+m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0.7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318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-m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0.3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5797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+m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0.01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137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-m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915937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8677F063-7B83-134D-8C48-888198B67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57350"/>
              </p:ext>
            </p:extLst>
          </p:nvPr>
        </p:nvGraphicFramePr>
        <p:xfrm>
          <a:off x="274321" y="4285293"/>
          <a:ext cx="1804670" cy="16459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2784092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23884344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4052084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407683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P(A|B, E)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957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0.95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525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0.05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44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0.94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149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0.06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995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0.29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28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0.71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231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0.001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685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54891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8532E55-1BEB-4544-AC6E-8A79824B757F}"/>
              </a:ext>
            </a:extLst>
          </p:cNvPr>
          <p:cNvSpPr txBox="1"/>
          <p:nvPr/>
        </p:nvSpPr>
        <p:spPr>
          <a:xfrm>
            <a:off x="2422943" y="14828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 A</a:t>
            </a:r>
            <a:endParaRPr lang="ru-KZ" dirty="0"/>
          </a:p>
        </p:txBody>
      </p:sp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5ACE2EBC-AF5A-E44C-9C3F-64C8427C4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44504"/>
              </p:ext>
            </p:extLst>
          </p:nvPr>
        </p:nvGraphicFramePr>
        <p:xfrm>
          <a:off x="2422943" y="736601"/>
          <a:ext cx="897255" cy="609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794">
                  <a:extLst>
                    <a:ext uri="{9D8B030D-6E8A-4147-A177-3AD203B41FA5}">
                      <a16:colId xmlns:a16="http://schemas.microsoft.com/office/drawing/2014/main" val="741172136"/>
                    </a:ext>
                  </a:extLst>
                </a:gridCol>
                <a:gridCol w="546461">
                  <a:extLst>
                    <a:ext uri="{9D8B030D-6E8A-4147-A177-3AD203B41FA5}">
                      <a16:colId xmlns:a16="http://schemas.microsoft.com/office/drawing/2014/main" val="3868049676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P(B)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3494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0.001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96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1662"/>
                  </a:ext>
                </a:extLst>
              </a:tr>
            </a:tbl>
          </a:graphicData>
        </a:graphic>
      </p:graphicFrame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8DBFF4B8-F622-A74E-A5C0-E2D313FCA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66313"/>
              </p:ext>
            </p:extLst>
          </p:nvPr>
        </p:nvGraphicFramePr>
        <p:xfrm>
          <a:off x="2422943" y="1457801"/>
          <a:ext cx="897255" cy="5486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317404173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1249733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P(E)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35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0.002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3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0.998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614813"/>
                  </a:ext>
                </a:extLst>
              </a:tr>
            </a:tbl>
          </a:graphicData>
        </a:graphic>
      </p:graphicFrame>
      <p:graphicFrame>
        <p:nvGraphicFramePr>
          <p:cNvPr id="27" name="Таблица 27">
            <a:extLst>
              <a:ext uri="{FF2B5EF4-FFF2-40B4-BE49-F238E27FC236}">
                <a16:creationId xmlns:a16="http://schemas.microsoft.com/office/drawing/2014/main" id="{2606D7A7-89B2-FF4F-9EC1-EDED6CEF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69838"/>
              </p:ext>
            </p:extLst>
          </p:nvPr>
        </p:nvGraphicFramePr>
        <p:xfrm>
          <a:off x="2422943" y="2118041"/>
          <a:ext cx="310634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608">
                  <a:extLst>
                    <a:ext uri="{9D8B030D-6E8A-4147-A177-3AD203B41FA5}">
                      <a16:colId xmlns:a16="http://schemas.microsoft.com/office/drawing/2014/main" val="3119274160"/>
                    </a:ext>
                  </a:extLst>
                </a:gridCol>
                <a:gridCol w="383060">
                  <a:extLst>
                    <a:ext uri="{9D8B030D-6E8A-4147-A177-3AD203B41FA5}">
                      <a16:colId xmlns:a16="http://schemas.microsoft.com/office/drawing/2014/main" val="407642906"/>
                    </a:ext>
                  </a:extLst>
                </a:gridCol>
                <a:gridCol w="345989">
                  <a:extLst>
                    <a:ext uri="{9D8B030D-6E8A-4147-A177-3AD203B41FA5}">
                      <a16:colId xmlns:a16="http://schemas.microsoft.com/office/drawing/2014/main" val="919890141"/>
                    </a:ext>
                  </a:extLst>
                </a:gridCol>
                <a:gridCol w="345989">
                  <a:extLst>
                    <a:ext uri="{9D8B030D-6E8A-4147-A177-3AD203B41FA5}">
                      <a16:colId xmlns:a16="http://schemas.microsoft.com/office/drawing/2014/main" val="4002304883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2069598855"/>
                    </a:ext>
                  </a:extLst>
                </a:gridCol>
                <a:gridCol w="1298991">
                  <a:extLst>
                    <a:ext uri="{9D8B030D-6E8A-4147-A177-3AD203B41FA5}">
                      <a16:colId xmlns:a16="http://schemas.microsoft.com/office/drawing/2014/main" val="3956842808"/>
                    </a:ext>
                  </a:extLst>
                </a:gridCol>
              </a:tblGrid>
              <a:tr h="167502"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P(J, M, A | B, E)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37397"/>
                  </a:ext>
                </a:extLst>
              </a:tr>
              <a:tr h="152674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0.5985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17114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0.5922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74528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0.1827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4083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0.00063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30004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0.000025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82214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0.00003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57104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0.000355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21992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0.0004995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41931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F1E22E1-D829-8944-9E46-F226310D1B75}"/>
              </a:ext>
            </a:extLst>
          </p:cNvPr>
          <p:cNvSpPr txBox="1"/>
          <p:nvPr/>
        </p:nvSpPr>
        <p:spPr>
          <a:xfrm>
            <a:off x="5873235" y="14828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A</a:t>
            </a:r>
            <a:endParaRPr lang="ru-KZ" dirty="0"/>
          </a:p>
        </p:txBody>
      </p:sp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A9BB601B-993D-774E-9FBA-598DA9900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56101"/>
              </p:ext>
            </p:extLst>
          </p:nvPr>
        </p:nvGraphicFramePr>
        <p:xfrm>
          <a:off x="8796120" y="736601"/>
          <a:ext cx="897255" cy="609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794">
                  <a:extLst>
                    <a:ext uri="{9D8B030D-6E8A-4147-A177-3AD203B41FA5}">
                      <a16:colId xmlns:a16="http://schemas.microsoft.com/office/drawing/2014/main" val="741172136"/>
                    </a:ext>
                  </a:extLst>
                </a:gridCol>
                <a:gridCol w="546461">
                  <a:extLst>
                    <a:ext uri="{9D8B030D-6E8A-4147-A177-3AD203B41FA5}">
                      <a16:colId xmlns:a16="http://schemas.microsoft.com/office/drawing/2014/main" val="3868049676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P(B)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3494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0.001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96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1662"/>
                  </a:ext>
                </a:extLst>
              </a:tr>
            </a:tbl>
          </a:graphicData>
        </a:graphic>
      </p:graphicFrame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17677F77-C977-6549-9C9E-0661F34C6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51975"/>
              </p:ext>
            </p:extLst>
          </p:nvPr>
        </p:nvGraphicFramePr>
        <p:xfrm>
          <a:off x="5873235" y="1457801"/>
          <a:ext cx="897255" cy="5486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317404173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1249733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P(E)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35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0.002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3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0.998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614813"/>
                  </a:ext>
                </a:extLst>
              </a:tr>
            </a:tbl>
          </a:graphicData>
        </a:graphic>
      </p:graphicFrame>
      <p:graphicFrame>
        <p:nvGraphicFramePr>
          <p:cNvPr id="31" name="Таблица 31">
            <a:extLst>
              <a:ext uri="{FF2B5EF4-FFF2-40B4-BE49-F238E27FC236}">
                <a16:creationId xmlns:a16="http://schemas.microsoft.com/office/drawing/2014/main" id="{03462096-E7F4-BB40-A601-0214CA344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66597"/>
              </p:ext>
            </p:extLst>
          </p:nvPr>
        </p:nvGraphicFramePr>
        <p:xfrm>
          <a:off x="5873235" y="2118041"/>
          <a:ext cx="2578933" cy="1449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76">
                  <a:extLst>
                    <a:ext uri="{9D8B030D-6E8A-4147-A177-3AD203B41FA5}">
                      <a16:colId xmlns:a16="http://schemas.microsoft.com/office/drawing/2014/main" val="3168390659"/>
                    </a:ext>
                  </a:extLst>
                </a:gridCol>
                <a:gridCol w="403824">
                  <a:extLst>
                    <a:ext uri="{9D8B030D-6E8A-4147-A177-3AD203B41FA5}">
                      <a16:colId xmlns:a16="http://schemas.microsoft.com/office/drawing/2014/main" val="574803349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69983547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97056724"/>
                    </a:ext>
                  </a:extLst>
                </a:gridCol>
                <a:gridCol w="1054933">
                  <a:extLst>
                    <a:ext uri="{9D8B030D-6E8A-4147-A177-3AD203B41FA5}">
                      <a16:colId xmlns:a16="http://schemas.microsoft.com/office/drawing/2014/main" val="2157570867"/>
                    </a:ext>
                  </a:extLst>
                </a:gridCol>
              </a:tblGrid>
              <a:tr h="260607"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P(J, M|B, E)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05870"/>
                  </a:ext>
                </a:extLst>
              </a:tr>
              <a:tr h="260607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0.598525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96754"/>
                  </a:ext>
                </a:extLst>
              </a:tr>
              <a:tr h="265736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0.59223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24779"/>
                  </a:ext>
                </a:extLst>
              </a:tr>
              <a:tr h="260607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0.183055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85005"/>
                  </a:ext>
                </a:extLst>
              </a:tr>
              <a:tr h="352302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0.0011295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546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02D11B7-6777-B449-AEA0-6D5EC33B2904}"/>
              </a:ext>
            </a:extLst>
          </p:cNvPr>
          <p:cNvSpPr txBox="1"/>
          <p:nvPr/>
        </p:nvSpPr>
        <p:spPr>
          <a:xfrm>
            <a:off x="8796120" y="14828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 E</a:t>
            </a:r>
            <a:endParaRPr lang="ru-KZ" dirty="0"/>
          </a:p>
        </p:txBody>
      </p:sp>
      <p:graphicFrame>
        <p:nvGraphicFramePr>
          <p:cNvPr id="33" name="Таблица 33">
            <a:extLst>
              <a:ext uri="{FF2B5EF4-FFF2-40B4-BE49-F238E27FC236}">
                <a16:creationId xmlns:a16="http://schemas.microsoft.com/office/drawing/2014/main" id="{6050E2F2-CFF4-DE42-8F5D-F0492E4BE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09216"/>
              </p:ext>
            </p:extLst>
          </p:nvPr>
        </p:nvGraphicFramePr>
        <p:xfrm>
          <a:off x="8796120" y="1457801"/>
          <a:ext cx="2578933" cy="146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165">
                  <a:extLst>
                    <a:ext uri="{9D8B030D-6E8A-4147-A177-3AD203B41FA5}">
                      <a16:colId xmlns:a16="http://schemas.microsoft.com/office/drawing/2014/main" val="87221102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419652669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49794906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764699238"/>
                    </a:ext>
                  </a:extLst>
                </a:gridCol>
                <a:gridCol w="1048068">
                  <a:extLst>
                    <a:ext uri="{9D8B030D-6E8A-4147-A177-3AD203B41FA5}">
                      <a16:colId xmlns:a16="http://schemas.microsoft.com/office/drawing/2014/main" val="25849864"/>
                    </a:ext>
                  </a:extLst>
                </a:gridCol>
              </a:tblGrid>
              <a:tr h="268475"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P(J,M|B)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35555"/>
                  </a:ext>
                </a:extLst>
              </a:tr>
              <a:tr h="281217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0.00119705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21391"/>
                  </a:ext>
                </a:extLst>
              </a:tr>
              <a:tr h="26847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0.59104554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52842"/>
                  </a:ext>
                </a:extLst>
              </a:tr>
              <a:tr h="26847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0.00036611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35048"/>
                  </a:ext>
                </a:extLst>
              </a:tr>
              <a:tr h="362939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0.001127241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04574"/>
                  </a:ext>
                </a:extLst>
              </a:tr>
            </a:tbl>
          </a:graphicData>
        </a:graphic>
      </p:graphicFrame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31481C23-EDDB-F343-821F-10BA8A4CC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64207"/>
              </p:ext>
            </p:extLst>
          </p:nvPr>
        </p:nvGraphicFramePr>
        <p:xfrm>
          <a:off x="5873234" y="736601"/>
          <a:ext cx="897255" cy="609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794">
                  <a:extLst>
                    <a:ext uri="{9D8B030D-6E8A-4147-A177-3AD203B41FA5}">
                      <a16:colId xmlns:a16="http://schemas.microsoft.com/office/drawing/2014/main" val="741172136"/>
                    </a:ext>
                  </a:extLst>
                </a:gridCol>
                <a:gridCol w="546461">
                  <a:extLst>
                    <a:ext uri="{9D8B030D-6E8A-4147-A177-3AD203B41FA5}">
                      <a16:colId xmlns:a16="http://schemas.microsoft.com/office/drawing/2014/main" val="3868049676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P(B)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3494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0.001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96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1662"/>
                  </a:ext>
                </a:extLst>
              </a:tr>
            </a:tbl>
          </a:graphicData>
        </a:graphic>
      </p:graphicFrame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DE5269B0-847A-CA43-A7FE-43C2E53570B2}"/>
              </a:ext>
            </a:extLst>
          </p:cNvPr>
          <p:cNvCxnSpPr/>
          <p:nvPr/>
        </p:nvCxnSpPr>
        <p:spPr>
          <a:xfrm>
            <a:off x="1536700" y="16383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616F16B-C94D-EA4E-B86A-E6D4C550E76F}"/>
              </a:ext>
            </a:extLst>
          </p:cNvPr>
          <p:cNvCxnSpPr/>
          <p:nvPr/>
        </p:nvCxnSpPr>
        <p:spPr>
          <a:xfrm>
            <a:off x="3644900" y="1346201"/>
            <a:ext cx="201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2D518F22-3D40-2647-806A-B8D2D7AD45AC}"/>
              </a:ext>
            </a:extLst>
          </p:cNvPr>
          <p:cNvCxnSpPr/>
          <p:nvPr/>
        </p:nvCxnSpPr>
        <p:spPr>
          <a:xfrm>
            <a:off x="7023100" y="1041401"/>
            <a:ext cx="158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CB59C2-3E5C-CA4F-89E5-89C60E033FC4}"/>
              </a:ext>
            </a:extLst>
          </p:cNvPr>
          <p:cNvSpPr txBox="1"/>
          <p:nvPr/>
        </p:nvSpPr>
        <p:spPr>
          <a:xfrm>
            <a:off x="2402104" y="460380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E</a:t>
            </a:r>
            <a:endParaRPr lang="ru-KZ" dirty="0"/>
          </a:p>
        </p:txBody>
      </p:sp>
      <p:graphicFrame>
        <p:nvGraphicFramePr>
          <p:cNvPr id="43" name="Таблица 43">
            <a:extLst>
              <a:ext uri="{FF2B5EF4-FFF2-40B4-BE49-F238E27FC236}">
                <a16:creationId xmlns:a16="http://schemas.microsoft.com/office/drawing/2014/main" id="{DDED8055-06E6-E94D-A770-999E99199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84785"/>
              </p:ext>
            </p:extLst>
          </p:nvPr>
        </p:nvGraphicFramePr>
        <p:xfrm>
          <a:off x="3445848" y="5055799"/>
          <a:ext cx="2218352" cy="1001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701">
                  <a:extLst>
                    <a:ext uri="{9D8B030D-6E8A-4147-A177-3AD203B41FA5}">
                      <a16:colId xmlns:a16="http://schemas.microsoft.com/office/drawing/2014/main" val="125994154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492430218"/>
                    </a:ext>
                  </a:extLst>
                </a:gridCol>
                <a:gridCol w="381831">
                  <a:extLst>
                    <a:ext uri="{9D8B030D-6E8A-4147-A177-3AD203B41FA5}">
                      <a16:colId xmlns:a16="http://schemas.microsoft.com/office/drawing/2014/main" val="857748684"/>
                    </a:ext>
                  </a:extLst>
                </a:gridCol>
                <a:gridCol w="1011020">
                  <a:extLst>
                    <a:ext uri="{9D8B030D-6E8A-4147-A177-3AD203B41FA5}">
                      <a16:colId xmlns:a16="http://schemas.microsoft.com/office/drawing/2014/main" val="2185546301"/>
                    </a:ext>
                  </a:extLst>
                </a:gridCol>
              </a:tblGrid>
              <a:tr h="300883"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P(J, M</a:t>
                      </a:r>
                      <a:r>
                        <a:rPr lang="ru-RU" sz="1200" dirty="0"/>
                        <a:t>|</a:t>
                      </a:r>
                      <a:r>
                        <a:rPr lang="en-US" sz="1200" dirty="0"/>
                        <a:t> B)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6767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0.59224259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2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0.001493351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94102"/>
                  </a:ext>
                </a:extLst>
              </a:tr>
            </a:tbl>
          </a:graphicData>
        </a:graphic>
      </p:graphicFrame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45ADCFEF-F07C-FE4E-98CE-A0DA3EB8C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12302"/>
              </p:ext>
            </p:extLst>
          </p:nvPr>
        </p:nvGraphicFramePr>
        <p:xfrm>
          <a:off x="2404861" y="5055799"/>
          <a:ext cx="897255" cy="609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794">
                  <a:extLst>
                    <a:ext uri="{9D8B030D-6E8A-4147-A177-3AD203B41FA5}">
                      <a16:colId xmlns:a16="http://schemas.microsoft.com/office/drawing/2014/main" val="741172136"/>
                    </a:ext>
                  </a:extLst>
                </a:gridCol>
                <a:gridCol w="546461">
                  <a:extLst>
                    <a:ext uri="{9D8B030D-6E8A-4147-A177-3AD203B41FA5}">
                      <a16:colId xmlns:a16="http://schemas.microsoft.com/office/drawing/2014/main" val="3868049676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P(B)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3494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0.001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96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1662"/>
                  </a:ext>
                </a:extLst>
              </a:tr>
            </a:tbl>
          </a:graphicData>
        </a:graphic>
      </p:graphicFrame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E35B1605-57DB-0A41-9032-63E4EFF84D0C}"/>
              </a:ext>
            </a:extLst>
          </p:cNvPr>
          <p:cNvCxnSpPr/>
          <p:nvPr/>
        </p:nvCxnSpPr>
        <p:spPr>
          <a:xfrm flipH="1">
            <a:off x="3445848" y="3046254"/>
            <a:ext cx="5533052" cy="174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81CB62-2163-024B-B001-BEE35BAE4552}"/>
              </a:ext>
            </a:extLst>
          </p:cNvPr>
          <p:cNvSpPr txBox="1"/>
          <p:nvPr/>
        </p:nvSpPr>
        <p:spPr>
          <a:xfrm>
            <a:off x="6264528" y="400214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 B</a:t>
            </a:r>
            <a:endParaRPr lang="ru-KZ" dirty="0"/>
          </a:p>
        </p:txBody>
      </p:sp>
      <p:graphicFrame>
        <p:nvGraphicFramePr>
          <p:cNvPr id="59" name="Таблица 43">
            <a:extLst>
              <a:ext uri="{FF2B5EF4-FFF2-40B4-BE49-F238E27FC236}">
                <a16:creationId xmlns:a16="http://schemas.microsoft.com/office/drawing/2014/main" id="{E50C6AAC-D060-F14E-B47B-79D82F88F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58141"/>
              </p:ext>
            </p:extLst>
          </p:nvPr>
        </p:nvGraphicFramePr>
        <p:xfrm>
          <a:off x="6213728" y="4449035"/>
          <a:ext cx="2218352" cy="1001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701">
                  <a:extLst>
                    <a:ext uri="{9D8B030D-6E8A-4147-A177-3AD203B41FA5}">
                      <a16:colId xmlns:a16="http://schemas.microsoft.com/office/drawing/2014/main" val="125994154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492430218"/>
                    </a:ext>
                  </a:extLst>
                </a:gridCol>
                <a:gridCol w="381831">
                  <a:extLst>
                    <a:ext uri="{9D8B030D-6E8A-4147-A177-3AD203B41FA5}">
                      <a16:colId xmlns:a16="http://schemas.microsoft.com/office/drawing/2014/main" val="857748684"/>
                    </a:ext>
                  </a:extLst>
                </a:gridCol>
                <a:gridCol w="1011020">
                  <a:extLst>
                    <a:ext uri="{9D8B030D-6E8A-4147-A177-3AD203B41FA5}">
                      <a16:colId xmlns:a16="http://schemas.microsoft.com/office/drawing/2014/main" val="2185546301"/>
                    </a:ext>
                  </a:extLst>
                </a:gridCol>
              </a:tblGrid>
              <a:tr h="300883"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P(J, M, B)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6767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0.005922426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2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0.000014934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9410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6C37D383-5AC3-9F47-B327-35696EF590A4}"/>
              </a:ext>
            </a:extLst>
          </p:cNvPr>
          <p:cNvSpPr txBox="1"/>
          <p:nvPr/>
        </p:nvSpPr>
        <p:spPr>
          <a:xfrm>
            <a:off x="8796120" y="4002143"/>
            <a:ext cx="131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 B</a:t>
            </a:r>
            <a:endParaRPr lang="ru-KZ" dirty="0"/>
          </a:p>
        </p:txBody>
      </p:sp>
      <p:graphicFrame>
        <p:nvGraphicFramePr>
          <p:cNvPr id="61" name="Таблица 43">
            <a:extLst>
              <a:ext uri="{FF2B5EF4-FFF2-40B4-BE49-F238E27FC236}">
                <a16:creationId xmlns:a16="http://schemas.microsoft.com/office/drawing/2014/main" id="{0320956F-E4D8-334B-A0F1-235BBBE9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59549"/>
              </p:ext>
            </p:extLst>
          </p:nvPr>
        </p:nvGraphicFramePr>
        <p:xfrm>
          <a:off x="8796120" y="4449035"/>
          <a:ext cx="2218352" cy="1001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701">
                  <a:extLst>
                    <a:ext uri="{9D8B030D-6E8A-4147-A177-3AD203B41FA5}">
                      <a16:colId xmlns:a16="http://schemas.microsoft.com/office/drawing/2014/main" val="125994154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492430218"/>
                    </a:ext>
                  </a:extLst>
                </a:gridCol>
                <a:gridCol w="381831">
                  <a:extLst>
                    <a:ext uri="{9D8B030D-6E8A-4147-A177-3AD203B41FA5}">
                      <a16:colId xmlns:a16="http://schemas.microsoft.com/office/drawing/2014/main" val="857748684"/>
                    </a:ext>
                  </a:extLst>
                </a:gridCol>
                <a:gridCol w="1011020">
                  <a:extLst>
                    <a:ext uri="{9D8B030D-6E8A-4147-A177-3AD203B41FA5}">
                      <a16:colId xmlns:a16="http://schemas.microsoft.com/office/drawing/2014/main" val="2185546301"/>
                    </a:ext>
                  </a:extLst>
                </a:gridCol>
              </a:tblGrid>
              <a:tr h="300883"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P(J, M, B)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6767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0.99748474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2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0.002515259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94102"/>
                  </a:ext>
                </a:extLst>
              </a:tr>
            </a:tbl>
          </a:graphicData>
        </a:graphic>
      </p:graphicFrame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ED3E399A-A374-2D4D-B6BB-9616BA998AE4}"/>
              </a:ext>
            </a:extLst>
          </p:cNvPr>
          <p:cNvCxnSpPr/>
          <p:nvPr/>
        </p:nvCxnSpPr>
        <p:spPr>
          <a:xfrm>
            <a:off x="3822700" y="4788470"/>
            <a:ext cx="227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91865B61-8EEA-EE4D-BDA7-B1E6BCA5C51D}"/>
              </a:ext>
            </a:extLst>
          </p:cNvPr>
          <p:cNvCxnSpPr/>
          <p:nvPr/>
        </p:nvCxnSpPr>
        <p:spPr>
          <a:xfrm>
            <a:off x="7322904" y="4186809"/>
            <a:ext cx="1287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9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DCD81B3-580D-CE49-A17B-51A468A8D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19428"/>
              </p:ext>
            </p:extLst>
          </p:nvPr>
        </p:nvGraphicFramePr>
        <p:xfrm>
          <a:off x="279401" y="736601"/>
          <a:ext cx="897255" cy="609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794">
                  <a:extLst>
                    <a:ext uri="{9D8B030D-6E8A-4147-A177-3AD203B41FA5}">
                      <a16:colId xmlns:a16="http://schemas.microsoft.com/office/drawing/2014/main" val="741172136"/>
                    </a:ext>
                  </a:extLst>
                </a:gridCol>
                <a:gridCol w="546461">
                  <a:extLst>
                    <a:ext uri="{9D8B030D-6E8A-4147-A177-3AD203B41FA5}">
                      <a16:colId xmlns:a16="http://schemas.microsoft.com/office/drawing/2014/main" val="3868049676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P(B)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3494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0.001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96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1662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9925670-9973-6E48-908C-6DA27BFD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76545"/>
              </p:ext>
            </p:extLst>
          </p:nvPr>
        </p:nvGraphicFramePr>
        <p:xfrm>
          <a:off x="279401" y="2131854"/>
          <a:ext cx="1349375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794">
                  <a:extLst>
                    <a:ext uri="{9D8B030D-6E8A-4147-A177-3AD203B41FA5}">
                      <a16:colId xmlns:a16="http://schemas.microsoft.com/office/drawing/2014/main" val="2945715283"/>
                    </a:ext>
                  </a:extLst>
                </a:gridCol>
                <a:gridCol w="358346">
                  <a:extLst>
                    <a:ext uri="{9D8B030D-6E8A-4147-A177-3AD203B41FA5}">
                      <a16:colId xmlns:a16="http://schemas.microsoft.com/office/drawing/2014/main" val="727407213"/>
                    </a:ext>
                  </a:extLst>
                </a:gridCol>
                <a:gridCol w="640235">
                  <a:extLst>
                    <a:ext uri="{9D8B030D-6E8A-4147-A177-3AD203B41FA5}">
                      <a16:colId xmlns:a16="http://schemas.microsoft.com/office/drawing/2014/main" val="2746853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J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P(J|A)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88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+j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0.9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46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-j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0.1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305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+j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0.05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48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-j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0.95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6406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3F68D57-A793-3D4B-A6A4-61FA186F9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93384"/>
              </p:ext>
            </p:extLst>
          </p:nvPr>
        </p:nvGraphicFramePr>
        <p:xfrm>
          <a:off x="279401" y="1457801"/>
          <a:ext cx="897255" cy="5486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317404173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1249733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P(E)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35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0.002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3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0.998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614813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172E946-24B8-5943-873A-FF7AAB64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00893"/>
              </p:ext>
            </p:extLst>
          </p:nvPr>
        </p:nvGraphicFramePr>
        <p:xfrm>
          <a:off x="279401" y="3173826"/>
          <a:ext cx="1349375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4180507039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868796174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909432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P(M|A)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979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+m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0.7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318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-m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0.3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5797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+m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0.01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137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-m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915937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10FC6D7-4BC3-0141-BD33-8D4B171C5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19050"/>
              </p:ext>
            </p:extLst>
          </p:nvPr>
        </p:nvGraphicFramePr>
        <p:xfrm>
          <a:off x="274321" y="4285293"/>
          <a:ext cx="1804670" cy="16459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2784092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23884344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4052084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407683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P(A|B, E)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957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0.95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525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0.05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44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0.94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149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0.06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995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0.29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28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0.71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231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0.001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685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-a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548919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7847A9E-1A9D-6F44-A2F6-DC0D4DE8929C}"/>
              </a:ext>
            </a:extLst>
          </p:cNvPr>
          <p:cNvCxnSpPr/>
          <p:nvPr/>
        </p:nvCxnSpPr>
        <p:spPr>
          <a:xfrm>
            <a:off x="1536700" y="16383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FCF912-A5BE-5F4E-B720-CE408F97DD28}"/>
              </a:ext>
            </a:extLst>
          </p:cNvPr>
          <p:cNvSpPr txBox="1"/>
          <p:nvPr/>
        </p:nvSpPr>
        <p:spPr>
          <a:xfrm>
            <a:off x="2422943" y="25566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 A</a:t>
            </a:r>
            <a:endParaRPr lang="ru-KZ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6D6DBCA-6F35-E048-9A6F-6A2AD833C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28131"/>
              </p:ext>
            </p:extLst>
          </p:nvPr>
        </p:nvGraphicFramePr>
        <p:xfrm>
          <a:off x="2422943" y="736601"/>
          <a:ext cx="897255" cy="609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794">
                  <a:extLst>
                    <a:ext uri="{9D8B030D-6E8A-4147-A177-3AD203B41FA5}">
                      <a16:colId xmlns:a16="http://schemas.microsoft.com/office/drawing/2014/main" val="741172136"/>
                    </a:ext>
                  </a:extLst>
                </a:gridCol>
                <a:gridCol w="546461">
                  <a:extLst>
                    <a:ext uri="{9D8B030D-6E8A-4147-A177-3AD203B41FA5}">
                      <a16:colId xmlns:a16="http://schemas.microsoft.com/office/drawing/2014/main" val="3868049676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P(B)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3494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0.001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96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166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C3906AF-E8CA-5947-99A9-4866DF1A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68709"/>
              </p:ext>
            </p:extLst>
          </p:nvPr>
        </p:nvGraphicFramePr>
        <p:xfrm>
          <a:off x="2422943" y="1457801"/>
          <a:ext cx="897255" cy="5486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317404173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1249733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P(E)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35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0.002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3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-e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0.998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614813"/>
                  </a:ext>
                </a:extLst>
              </a:tr>
            </a:tbl>
          </a:graphicData>
        </a:graphic>
      </p:graphicFrame>
      <p:graphicFrame>
        <p:nvGraphicFramePr>
          <p:cNvPr id="15" name="Таблица 27">
            <a:extLst>
              <a:ext uri="{FF2B5EF4-FFF2-40B4-BE49-F238E27FC236}">
                <a16:creationId xmlns:a16="http://schemas.microsoft.com/office/drawing/2014/main" id="{74B684D2-C9F9-1D40-81C1-FA10FA28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2721"/>
              </p:ext>
            </p:extLst>
          </p:nvPr>
        </p:nvGraphicFramePr>
        <p:xfrm>
          <a:off x="2422943" y="2118041"/>
          <a:ext cx="310634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608">
                  <a:extLst>
                    <a:ext uri="{9D8B030D-6E8A-4147-A177-3AD203B41FA5}">
                      <a16:colId xmlns:a16="http://schemas.microsoft.com/office/drawing/2014/main" val="3119274160"/>
                    </a:ext>
                  </a:extLst>
                </a:gridCol>
                <a:gridCol w="383060">
                  <a:extLst>
                    <a:ext uri="{9D8B030D-6E8A-4147-A177-3AD203B41FA5}">
                      <a16:colId xmlns:a16="http://schemas.microsoft.com/office/drawing/2014/main" val="407642906"/>
                    </a:ext>
                  </a:extLst>
                </a:gridCol>
                <a:gridCol w="345989">
                  <a:extLst>
                    <a:ext uri="{9D8B030D-6E8A-4147-A177-3AD203B41FA5}">
                      <a16:colId xmlns:a16="http://schemas.microsoft.com/office/drawing/2014/main" val="919890141"/>
                    </a:ext>
                  </a:extLst>
                </a:gridCol>
                <a:gridCol w="345989">
                  <a:extLst>
                    <a:ext uri="{9D8B030D-6E8A-4147-A177-3AD203B41FA5}">
                      <a16:colId xmlns:a16="http://schemas.microsoft.com/office/drawing/2014/main" val="4002304883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2069598855"/>
                    </a:ext>
                  </a:extLst>
                </a:gridCol>
                <a:gridCol w="1298991">
                  <a:extLst>
                    <a:ext uri="{9D8B030D-6E8A-4147-A177-3AD203B41FA5}">
                      <a16:colId xmlns:a16="http://schemas.microsoft.com/office/drawing/2014/main" val="3956842808"/>
                    </a:ext>
                  </a:extLst>
                </a:gridCol>
              </a:tblGrid>
              <a:tr h="167502"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P(J, M, A | B, E)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37397"/>
                  </a:ext>
                </a:extLst>
              </a:tr>
              <a:tr h="152674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0.5985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17114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0.5922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74528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0.1827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4083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0.00063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30004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0.000025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82214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0.00003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57104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0.000355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21992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0.0004995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4193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E873100-C5A1-AC45-B882-9BBBE8E36135}"/>
              </a:ext>
            </a:extLst>
          </p:cNvPr>
          <p:cNvSpPr txBox="1"/>
          <p:nvPr/>
        </p:nvSpPr>
        <p:spPr>
          <a:xfrm>
            <a:off x="5873235" y="25566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 E</a:t>
            </a:r>
            <a:endParaRPr lang="ru-KZ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AD2EB3A-C825-7749-9E7A-5C07C234D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05711"/>
              </p:ext>
            </p:extLst>
          </p:nvPr>
        </p:nvGraphicFramePr>
        <p:xfrm>
          <a:off x="5873512" y="736601"/>
          <a:ext cx="897255" cy="609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794">
                  <a:extLst>
                    <a:ext uri="{9D8B030D-6E8A-4147-A177-3AD203B41FA5}">
                      <a16:colId xmlns:a16="http://schemas.microsoft.com/office/drawing/2014/main" val="741172136"/>
                    </a:ext>
                  </a:extLst>
                </a:gridCol>
                <a:gridCol w="546461">
                  <a:extLst>
                    <a:ext uri="{9D8B030D-6E8A-4147-A177-3AD203B41FA5}">
                      <a16:colId xmlns:a16="http://schemas.microsoft.com/office/drawing/2014/main" val="3868049676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P(B)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3494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0.001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96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1662"/>
                  </a:ext>
                </a:extLst>
              </a:tr>
            </a:tbl>
          </a:graphicData>
        </a:graphic>
      </p:graphicFrame>
      <p:graphicFrame>
        <p:nvGraphicFramePr>
          <p:cNvPr id="18" name="Таблица 27">
            <a:extLst>
              <a:ext uri="{FF2B5EF4-FFF2-40B4-BE49-F238E27FC236}">
                <a16:creationId xmlns:a16="http://schemas.microsoft.com/office/drawing/2014/main" id="{AD694882-0222-6345-86CA-5D1149BDB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62810"/>
              </p:ext>
            </p:extLst>
          </p:nvPr>
        </p:nvGraphicFramePr>
        <p:xfrm>
          <a:off x="5873235" y="1457801"/>
          <a:ext cx="310634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608">
                  <a:extLst>
                    <a:ext uri="{9D8B030D-6E8A-4147-A177-3AD203B41FA5}">
                      <a16:colId xmlns:a16="http://schemas.microsoft.com/office/drawing/2014/main" val="3119274160"/>
                    </a:ext>
                  </a:extLst>
                </a:gridCol>
                <a:gridCol w="383060">
                  <a:extLst>
                    <a:ext uri="{9D8B030D-6E8A-4147-A177-3AD203B41FA5}">
                      <a16:colId xmlns:a16="http://schemas.microsoft.com/office/drawing/2014/main" val="407642906"/>
                    </a:ext>
                  </a:extLst>
                </a:gridCol>
                <a:gridCol w="345989">
                  <a:extLst>
                    <a:ext uri="{9D8B030D-6E8A-4147-A177-3AD203B41FA5}">
                      <a16:colId xmlns:a16="http://schemas.microsoft.com/office/drawing/2014/main" val="919890141"/>
                    </a:ext>
                  </a:extLst>
                </a:gridCol>
                <a:gridCol w="345989">
                  <a:extLst>
                    <a:ext uri="{9D8B030D-6E8A-4147-A177-3AD203B41FA5}">
                      <a16:colId xmlns:a16="http://schemas.microsoft.com/office/drawing/2014/main" val="4002304883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2069598855"/>
                    </a:ext>
                  </a:extLst>
                </a:gridCol>
                <a:gridCol w="1298991">
                  <a:extLst>
                    <a:ext uri="{9D8B030D-6E8A-4147-A177-3AD203B41FA5}">
                      <a16:colId xmlns:a16="http://schemas.microsoft.com/office/drawing/2014/main" val="3956842808"/>
                    </a:ext>
                  </a:extLst>
                </a:gridCol>
              </a:tblGrid>
              <a:tr h="167502"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P(J, M, A</a:t>
                      </a:r>
                      <a:r>
                        <a:rPr lang="ru-RU" sz="1200" dirty="0"/>
                        <a:t>,</a:t>
                      </a:r>
                      <a:r>
                        <a:rPr lang="en-US" sz="1200" dirty="0"/>
                        <a:t> E| B)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37397"/>
                  </a:ext>
                </a:extLst>
              </a:tr>
              <a:tr h="152674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0.001197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17114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0.5910156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74528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0.0003654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4083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0.00062874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30004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0.00000005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82214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0.00002994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57104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0.00000071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21992"/>
                  </a:ext>
                </a:extLst>
              </a:tr>
              <a:tr h="24923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-a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0.000498501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41931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5CEF39F-C8D5-F044-9E3D-9C769D10379F}"/>
              </a:ext>
            </a:extLst>
          </p:cNvPr>
          <p:cNvSpPr txBox="1"/>
          <p:nvPr/>
        </p:nvSpPr>
        <p:spPr>
          <a:xfrm>
            <a:off x="9302688" y="25566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A</a:t>
            </a:r>
            <a:endParaRPr lang="ru-KZ" dirty="0"/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305D38B9-36EE-054B-8EA6-41151EE7E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9674"/>
              </p:ext>
            </p:extLst>
          </p:nvPr>
        </p:nvGraphicFramePr>
        <p:xfrm>
          <a:off x="9316863" y="736601"/>
          <a:ext cx="897255" cy="609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794">
                  <a:extLst>
                    <a:ext uri="{9D8B030D-6E8A-4147-A177-3AD203B41FA5}">
                      <a16:colId xmlns:a16="http://schemas.microsoft.com/office/drawing/2014/main" val="741172136"/>
                    </a:ext>
                  </a:extLst>
                </a:gridCol>
                <a:gridCol w="546461">
                  <a:extLst>
                    <a:ext uri="{9D8B030D-6E8A-4147-A177-3AD203B41FA5}">
                      <a16:colId xmlns:a16="http://schemas.microsoft.com/office/drawing/2014/main" val="3868049676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P(B)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3494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0.001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96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1662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5C67D65-8339-6A48-88F3-10D5BADAC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2100"/>
              </p:ext>
            </p:extLst>
          </p:nvPr>
        </p:nvGraphicFramePr>
        <p:xfrm>
          <a:off x="9325077" y="1457801"/>
          <a:ext cx="2587521" cy="1439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155">
                  <a:extLst>
                    <a:ext uri="{9D8B030D-6E8A-4147-A177-3AD203B41FA5}">
                      <a16:colId xmlns:a16="http://schemas.microsoft.com/office/drawing/2014/main" val="2962874054"/>
                    </a:ext>
                  </a:extLst>
                </a:gridCol>
                <a:gridCol w="449398">
                  <a:extLst>
                    <a:ext uri="{9D8B030D-6E8A-4147-A177-3AD203B41FA5}">
                      <a16:colId xmlns:a16="http://schemas.microsoft.com/office/drawing/2014/main" val="4223264940"/>
                    </a:ext>
                  </a:extLst>
                </a:gridCol>
                <a:gridCol w="375894">
                  <a:extLst>
                    <a:ext uri="{9D8B030D-6E8A-4147-A177-3AD203B41FA5}">
                      <a16:colId xmlns:a16="http://schemas.microsoft.com/office/drawing/2014/main" val="3000172835"/>
                    </a:ext>
                  </a:extLst>
                </a:gridCol>
                <a:gridCol w="375894">
                  <a:extLst>
                    <a:ext uri="{9D8B030D-6E8A-4147-A177-3AD203B41FA5}">
                      <a16:colId xmlns:a16="http://schemas.microsoft.com/office/drawing/2014/main" val="2975936889"/>
                    </a:ext>
                  </a:extLst>
                </a:gridCol>
                <a:gridCol w="1054180">
                  <a:extLst>
                    <a:ext uri="{9D8B030D-6E8A-4147-A177-3AD203B41FA5}">
                      <a16:colId xmlns:a16="http://schemas.microsoft.com/office/drawing/2014/main" val="1734072643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P(J, M|B, E)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59562"/>
                  </a:ext>
                </a:extLst>
              </a:tr>
              <a:tr h="25307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0.00119705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7612"/>
                  </a:ext>
                </a:extLst>
              </a:tr>
              <a:tr h="25307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0.59104554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56614"/>
                  </a:ext>
                </a:extLst>
              </a:tr>
              <a:tr h="253075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0.00036611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08284"/>
                  </a:ext>
                </a:extLst>
              </a:tr>
              <a:tr h="342121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0.001127241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6015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2C56BE8-D5AB-5040-9AA0-FA34106F4D78}"/>
              </a:ext>
            </a:extLst>
          </p:cNvPr>
          <p:cNvSpPr txBox="1"/>
          <p:nvPr/>
        </p:nvSpPr>
        <p:spPr>
          <a:xfrm>
            <a:off x="2422943" y="473892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E</a:t>
            </a:r>
            <a:endParaRPr lang="ru-KZ" dirty="0"/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4C8A292E-DD7A-EE41-87D5-AC136C1B6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45585"/>
              </p:ext>
            </p:extLst>
          </p:nvPr>
        </p:nvGraphicFramePr>
        <p:xfrm>
          <a:off x="2422943" y="5260253"/>
          <a:ext cx="897255" cy="609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794">
                  <a:extLst>
                    <a:ext uri="{9D8B030D-6E8A-4147-A177-3AD203B41FA5}">
                      <a16:colId xmlns:a16="http://schemas.microsoft.com/office/drawing/2014/main" val="741172136"/>
                    </a:ext>
                  </a:extLst>
                </a:gridCol>
                <a:gridCol w="546461">
                  <a:extLst>
                    <a:ext uri="{9D8B030D-6E8A-4147-A177-3AD203B41FA5}">
                      <a16:colId xmlns:a16="http://schemas.microsoft.com/office/drawing/2014/main" val="3868049676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P(B)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3494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+b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0.001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96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-b</a:t>
                      </a:r>
                      <a:endParaRPr lang="ru-K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0.999</a:t>
                      </a:r>
                      <a:endParaRPr lang="ru-K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1662"/>
                  </a:ext>
                </a:extLst>
              </a:tr>
            </a:tbl>
          </a:graphicData>
        </a:graphic>
      </p:graphicFrame>
      <p:graphicFrame>
        <p:nvGraphicFramePr>
          <p:cNvPr id="24" name="Таблица 43">
            <a:extLst>
              <a:ext uri="{FF2B5EF4-FFF2-40B4-BE49-F238E27FC236}">
                <a16:creationId xmlns:a16="http://schemas.microsoft.com/office/drawing/2014/main" id="{D0D14216-248F-4140-9363-C114CC179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00173"/>
              </p:ext>
            </p:extLst>
          </p:nvPr>
        </p:nvGraphicFramePr>
        <p:xfrm>
          <a:off x="3528642" y="5064091"/>
          <a:ext cx="2218352" cy="1001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701">
                  <a:extLst>
                    <a:ext uri="{9D8B030D-6E8A-4147-A177-3AD203B41FA5}">
                      <a16:colId xmlns:a16="http://schemas.microsoft.com/office/drawing/2014/main" val="125994154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492430218"/>
                    </a:ext>
                  </a:extLst>
                </a:gridCol>
                <a:gridCol w="381831">
                  <a:extLst>
                    <a:ext uri="{9D8B030D-6E8A-4147-A177-3AD203B41FA5}">
                      <a16:colId xmlns:a16="http://schemas.microsoft.com/office/drawing/2014/main" val="857748684"/>
                    </a:ext>
                  </a:extLst>
                </a:gridCol>
                <a:gridCol w="1011020">
                  <a:extLst>
                    <a:ext uri="{9D8B030D-6E8A-4147-A177-3AD203B41FA5}">
                      <a16:colId xmlns:a16="http://schemas.microsoft.com/office/drawing/2014/main" val="2185546301"/>
                    </a:ext>
                  </a:extLst>
                </a:gridCol>
              </a:tblGrid>
              <a:tr h="300883"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P(J, M| B)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6767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0.59224259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2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0.001493351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9410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2ADEE94-64E9-6343-BA98-C36F07E670F8}"/>
              </a:ext>
            </a:extLst>
          </p:cNvPr>
          <p:cNvSpPr txBox="1"/>
          <p:nvPr/>
        </p:nvSpPr>
        <p:spPr>
          <a:xfrm>
            <a:off x="6713519" y="453452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 B</a:t>
            </a:r>
            <a:endParaRPr lang="ru-KZ" dirty="0"/>
          </a:p>
        </p:txBody>
      </p:sp>
      <p:graphicFrame>
        <p:nvGraphicFramePr>
          <p:cNvPr id="26" name="Таблица 43">
            <a:extLst>
              <a:ext uri="{FF2B5EF4-FFF2-40B4-BE49-F238E27FC236}">
                <a16:creationId xmlns:a16="http://schemas.microsoft.com/office/drawing/2014/main" id="{CA394CBB-0C9B-BA46-9EB3-D7FA07A26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81702"/>
              </p:ext>
            </p:extLst>
          </p:nvPr>
        </p:nvGraphicFramePr>
        <p:xfrm>
          <a:off x="6662719" y="4981412"/>
          <a:ext cx="2218352" cy="1001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701">
                  <a:extLst>
                    <a:ext uri="{9D8B030D-6E8A-4147-A177-3AD203B41FA5}">
                      <a16:colId xmlns:a16="http://schemas.microsoft.com/office/drawing/2014/main" val="125994154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492430218"/>
                    </a:ext>
                  </a:extLst>
                </a:gridCol>
                <a:gridCol w="381831">
                  <a:extLst>
                    <a:ext uri="{9D8B030D-6E8A-4147-A177-3AD203B41FA5}">
                      <a16:colId xmlns:a16="http://schemas.microsoft.com/office/drawing/2014/main" val="857748684"/>
                    </a:ext>
                  </a:extLst>
                </a:gridCol>
                <a:gridCol w="1011020">
                  <a:extLst>
                    <a:ext uri="{9D8B030D-6E8A-4147-A177-3AD203B41FA5}">
                      <a16:colId xmlns:a16="http://schemas.microsoft.com/office/drawing/2014/main" val="2185546301"/>
                    </a:ext>
                  </a:extLst>
                </a:gridCol>
              </a:tblGrid>
              <a:tr h="300883"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P(J, M, B)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6767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0.005922426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2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0.000014934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9410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90ACE81-22AF-F748-B0D3-9E62793A0E48}"/>
              </a:ext>
            </a:extLst>
          </p:cNvPr>
          <p:cNvSpPr txBox="1"/>
          <p:nvPr/>
        </p:nvSpPr>
        <p:spPr>
          <a:xfrm>
            <a:off x="9245111" y="4534520"/>
            <a:ext cx="131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 B</a:t>
            </a:r>
            <a:endParaRPr lang="ru-KZ" dirty="0"/>
          </a:p>
        </p:txBody>
      </p:sp>
      <p:graphicFrame>
        <p:nvGraphicFramePr>
          <p:cNvPr id="28" name="Таблица 43">
            <a:extLst>
              <a:ext uri="{FF2B5EF4-FFF2-40B4-BE49-F238E27FC236}">
                <a16:creationId xmlns:a16="http://schemas.microsoft.com/office/drawing/2014/main" id="{F536681C-E41F-0F4E-8ADC-EF004C8B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21118"/>
              </p:ext>
            </p:extLst>
          </p:nvPr>
        </p:nvGraphicFramePr>
        <p:xfrm>
          <a:off x="9245111" y="4981412"/>
          <a:ext cx="2218352" cy="1001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701">
                  <a:extLst>
                    <a:ext uri="{9D8B030D-6E8A-4147-A177-3AD203B41FA5}">
                      <a16:colId xmlns:a16="http://schemas.microsoft.com/office/drawing/2014/main" val="125994154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492430218"/>
                    </a:ext>
                  </a:extLst>
                </a:gridCol>
                <a:gridCol w="381831">
                  <a:extLst>
                    <a:ext uri="{9D8B030D-6E8A-4147-A177-3AD203B41FA5}">
                      <a16:colId xmlns:a16="http://schemas.microsoft.com/office/drawing/2014/main" val="857748684"/>
                    </a:ext>
                  </a:extLst>
                </a:gridCol>
                <a:gridCol w="1011020">
                  <a:extLst>
                    <a:ext uri="{9D8B030D-6E8A-4147-A177-3AD203B41FA5}">
                      <a16:colId xmlns:a16="http://schemas.microsoft.com/office/drawing/2014/main" val="2185546301"/>
                    </a:ext>
                  </a:extLst>
                </a:gridCol>
              </a:tblGrid>
              <a:tr h="300883"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P(J, M, B)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6767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0.99748474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2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+j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+m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-b</a:t>
                      </a:r>
                      <a:endParaRPr lang="ru-K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0.002515259</a:t>
                      </a:r>
                      <a:endParaRPr lang="ru-K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94102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3E640350-5872-8648-B2AD-2DBA6CC98608}"/>
              </a:ext>
            </a:extLst>
          </p:cNvPr>
          <p:cNvCxnSpPr/>
          <p:nvPr/>
        </p:nvCxnSpPr>
        <p:spPr>
          <a:xfrm>
            <a:off x="7771895" y="4719186"/>
            <a:ext cx="1287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DFCFF24-F94E-9B45-AE58-65D5451C966C}"/>
              </a:ext>
            </a:extLst>
          </p:cNvPr>
          <p:cNvCxnSpPr/>
          <p:nvPr/>
        </p:nvCxnSpPr>
        <p:spPr>
          <a:xfrm>
            <a:off x="3886200" y="1016000"/>
            <a:ext cx="1643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391F51D-9C95-F44B-8EA8-878ACCC4A7F0}"/>
              </a:ext>
            </a:extLst>
          </p:cNvPr>
          <p:cNvCxnSpPr/>
          <p:nvPr/>
        </p:nvCxnSpPr>
        <p:spPr>
          <a:xfrm>
            <a:off x="7581900" y="889000"/>
            <a:ext cx="139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077FF95-B9C3-4A4B-9F9B-C10D13C071A5}"/>
              </a:ext>
            </a:extLst>
          </p:cNvPr>
          <p:cNvCxnSpPr/>
          <p:nvPr/>
        </p:nvCxnSpPr>
        <p:spPr>
          <a:xfrm flipH="1">
            <a:off x="3528642" y="3046254"/>
            <a:ext cx="6377358" cy="185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46D41F6-C40C-CA49-9C25-960DC3EDF8C4}"/>
              </a:ext>
            </a:extLst>
          </p:cNvPr>
          <p:cNvCxnSpPr/>
          <p:nvPr/>
        </p:nvCxnSpPr>
        <p:spPr>
          <a:xfrm>
            <a:off x="4660900" y="4738921"/>
            <a:ext cx="1932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0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0DF0C-D496-0F4F-B265-BF518B26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C7FA0-DE33-4C48-8E49-1D5C0324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068591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1051</Words>
  <Application>Microsoft Macintosh PowerPoint</Application>
  <PresentationFormat>Широкоэкранный</PresentationFormat>
  <Paragraphs>544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AI assignment 4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assignment 4</dc:title>
  <dc:creator>Meruyert Karzhaubayeva</dc:creator>
  <cp:lastModifiedBy>Meruyert Karzhaubayeva</cp:lastModifiedBy>
  <cp:revision>2</cp:revision>
  <dcterms:created xsi:type="dcterms:W3CDTF">2021-10-13T18:21:09Z</dcterms:created>
  <dcterms:modified xsi:type="dcterms:W3CDTF">2021-10-14T14:43:57Z</dcterms:modified>
</cp:coreProperties>
</file>