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新しいドラマが、東京で始まります！</a:t>
            </a:r>
            <a:br>
              <a:rPr lang="ja-JP" altLang="en-US" sz="2000" b="1" dirty="0"/>
            </a:br>
            <a:r>
              <a:rPr lang="ja-JP" altLang="en-US" sz="2000" b="1" dirty="0" smtClean="0"/>
              <a:t>次回を</a:t>
            </a:r>
            <a:r>
              <a:rPr lang="ja-JP" altLang="en-US" sz="2000" b="1" dirty="0"/>
              <a:t>、是非お楽しみに</a:t>
            </a:r>
            <a:r>
              <a:rPr lang="ja-JP" altLang="en-US" sz="2000" b="1" dirty="0" smtClean="0"/>
              <a:t>！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16</cp:revision>
  <dcterms:created xsi:type="dcterms:W3CDTF">2012-05-17T02:07:37Z</dcterms:created>
  <dcterms:modified xsi:type="dcterms:W3CDTF">2014-08-04T04:25:59Z</dcterms:modified>
</cp:coreProperties>
</file>