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2015/1/15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2015/1/15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2015/1/15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2015/1/15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2015/1/15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0" y="1947882"/>
            <a:ext cx="4896543" cy="18411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/>
              <a:t>不思議な少年イサムと追跡作戦展開中の</a:t>
            </a:r>
            <a:r>
              <a:rPr lang="en-US" altLang="ja-JP" sz="2000" b="1" dirty="0" smtClean="0"/>
              <a:t/>
            </a:r>
            <a:br>
              <a:rPr lang="en-US" altLang="ja-JP" sz="2000" b="1" dirty="0" smtClean="0"/>
            </a:br>
            <a:r>
              <a:rPr lang="en-US" altLang="ja-JP" sz="2000" b="1" dirty="0" smtClean="0"/>
              <a:t>4</a:t>
            </a:r>
            <a:r>
              <a:rPr lang="ja-JP" altLang="en-US" sz="2000" b="1" dirty="0" smtClean="0"/>
              <a:t>人の少年</a:t>
            </a:r>
            <a:r>
              <a:rPr lang="ja-JP" altLang="en-US" sz="2000" b="1" dirty="0" smtClean="0"/>
              <a:t>が、仲良く一つの部屋に。</a:t>
            </a:r>
            <a:endParaRPr lang="en-US" altLang="ja-JP" sz="2000" b="1" dirty="0" smtClean="0"/>
          </a:p>
          <a:p>
            <a:pPr algn="ctr"/>
            <a:r>
              <a:rPr lang="ja-JP" altLang="en-US" sz="2000" b="1" dirty="0"/>
              <a:t>この</a:t>
            </a:r>
            <a:r>
              <a:rPr lang="ja-JP" altLang="en-US" sz="2000" b="1" dirty="0" smtClean="0"/>
              <a:t>先、どんなドラマが待っているのでしょう。</a:t>
            </a:r>
            <a:endParaRPr lang="en-US" altLang="ja-JP" sz="2000" b="1" dirty="0" smtClean="0"/>
          </a:p>
          <a:p>
            <a:pPr algn="ctr"/>
            <a:r>
              <a:rPr lang="en-US" altLang="ja-JP" sz="2000" b="1" dirty="0" smtClean="0"/>
              <a:t>PART6</a:t>
            </a:r>
            <a:r>
              <a:rPr lang="ja-JP" altLang="en-US" sz="2000" b="1" smtClean="0"/>
              <a:t>をお楽しみに！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9</Words>
  <Application>Microsoft Office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34</cp:revision>
  <dcterms:created xsi:type="dcterms:W3CDTF">2012-05-17T02:07:37Z</dcterms:created>
  <dcterms:modified xsi:type="dcterms:W3CDTF">2015-01-15T05:25:11Z</dcterms:modified>
</cp:coreProperties>
</file>