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99792" y="2132856"/>
            <a:ext cx="40324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“気象台</a:t>
            </a:r>
            <a:r>
              <a:rPr lang="en-US" altLang="ja-JP" sz="2000" b="1" dirty="0" smtClean="0"/>
              <a:t>vs. </a:t>
            </a:r>
            <a:r>
              <a:rPr lang="ja-JP" altLang="en-US" sz="2000" b="1" dirty="0" smtClean="0"/>
              <a:t>雨男、世紀の決戦”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12</cp:revision>
  <dcterms:created xsi:type="dcterms:W3CDTF">2012-05-17T02:07:37Z</dcterms:created>
  <dcterms:modified xsi:type="dcterms:W3CDTF">2014-07-23T01:34:39Z</dcterms:modified>
</cp:coreProperties>
</file>