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18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2015/6/18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804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2015/6/18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18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2015/6/18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13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2015/6/18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4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2015/6/18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38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2015/6/18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831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2015/6/18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088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2015/6/18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750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2015/6/18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78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2015/6/18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54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2015/6/18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953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42E92-2F95-4FDC-BCBA-8EF3860AAB50}" type="datetimeFigureOut">
              <a:rPr kumimoji="1" lang="ja-JP" altLang="en-US" smtClean="0"/>
              <a:t>2015/6/18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436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971600" y="1947882"/>
            <a:ext cx="4752528" cy="15121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ホテル</a:t>
            </a:r>
            <a:r>
              <a:rPr lang="ja-JP" altLang="en-US" sz="2000" b="1" dirty="0" smtClean="0"/>
              <a:t>の宿泊客、ばったり途絶えましたね。</a:t>
            </a:r>
            <a:endParaRPr lang="en-US" altLang="ja-JP" sz="2000" b="1" dirty="0" smtClean="0"/>
          </a:p>
          <a:p>
            <a:pPr algn="ctr"/>
            <a:r>
              <a:rPr lang="ja-JP" altLang="en-US" sz="2000" b="1" smtClean="0"/>
              <a:t>この先どうなるのでしょう。</a:t>
            </a:r>
            <a:endParaRPr lang="en-US" altLang="ja-JP" sz="2000" b="1" dirty="0" smtClean="0"/>
          </a:p>
          <a:p>
            <a:pPr algn="ctr"/>
            <a:r>
              <a:rPr lang="en-US" altLang="ja-JP" sz="2000" b="1" dirty="0" smtClean="0"/>
              <a:t>PART11</a:t>
            </a:r>
            <a:r>
              <a:rPr lang="ja-JP" altLang="en-US" sz="2000" b="1" dirty="0" smtClean="0"/>
              <a:t>を</a:t>
            </a:r>
            <a:r>
              <a:rPr lang="ja-JP" altLang="en-US" sz="2000" b="1" dirty="0" smtClean="0"/>
              <a:t>お楽しみに！</a:t>
            </a:r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41180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20</Words>
  <Application>Microsoft Office PowerPoint</Application>
  <PresentationFormat>画面に合わせる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kasahara</dc:creator>
  <cp:lastModifiedBy>kasahara</cp:lastModifiedBy>
  <cp:revision>46</cp:revision>
  <dcterms:created xsi:type="dcterms:W3CDTF">2012-05-17T02:07:37Z</dcterms:created>
  <dcterms:modified xsi:type="dcterms:W3CDTF">2015-06-18T06:28:35Z</dcterms:modified>
</cp:coreProperties>
</file>