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04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18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3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4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38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2015/5/14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2015/5/14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08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2015/5/14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50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2015/5/14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78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2015/5/14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54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2015/5/14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5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2E92-2F95-4FDC-BCBA-8EF3860AAB50}" type="datetimeFigureOut">
              <a:rPr kumimoji="1" lang="ja-JP" altLang="en-US" smtClean="0"/>
              <a:t>2015/5/14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3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1" y="1947882"/>
            <a:ext cx="4536504" cy="15121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/>
              <a:t>三郎は沢山の黄金を手に入れましたね。</a:t>
            </a:r>
            <a:endParaRPr lang="en-US" altLang="ja-JP" sz="2000" b="1" dirty="0" smtClean="0"/>
          </a:p>
          <a:p>
            <a:pPr algn="ctr"/>
            <a:r>
              <a:rPr lang="ja-JP" altLang="en-US" sz="2000" b="1" dirty="0"/>
              <a:t>三郎</a:t>
            </a:r>
            <a:r>
              <a:rPr lang="ja-JP" altLang="en-US" sz="2000" b="1" dirty="0" smtClean="0"/>
              <a:t>の幸福への道は？</a:t>
            </a:r>
            <a:endParaRPr lang="en-US" altLang="ja-JP" sz="2000" b="1" dirty="0"/>
          </a:p>
          <a:p>
            <a:pPr algn="ctr"/>
            <a:r>
              <a:rPr lang="en-US" altLang="ja-JP" sz="2000" b="1" dirty="0" smtClean="0"/>
              <a:t>PART5</a:t>
            </a:r>
            <a:r>
              <a:rPr lang="ja-JP" altLang="en-US" sz="2000" b="1" dirty="0" smtClean="0"/>
              <a:t>を是非お楽しみに。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18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25</Words>
  <Application>Microsoft Office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39</cp:revision>
  <dcterms:created xsi:type="dcterms:W3CDTF">2012-05-17T02:07:37Z</dcterms:created>
  <dcterms:modified xsi:type="dcterms:W3CDTF">2015-05-14T02:54:13Z</dcterms:modified>
</cp:coreProperties>
</file>