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三郎</a:t>
            </a:r>
            <a:r>
              <a:rPr lang="ja-JP" altLang="en-US" sz="2000" b="1" dirty="0" smtClean="0"/>
              <a:t>は最後のチャンスを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 smtClean="0"/>
              <a:t>逃しましたね。これから先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 smtClean="0"/>
              <a:t>一体</a:t>
            </a:r>
            <a:r>
              <a:rPr lang="ja-JP" altLang="en-US" sz="2000" b="1" dirty="0"/>
              <a:t>どうなるのでしょう。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PART9</a:t>
            </a:r>
            <a:r>
              <a:rPr lang="ja-JP" altLang="en-US" sz="2000" b="1" smtClean="0"/>
              <a:t>をお楽しみ</a:t>
            </a:r>
            <a:r>
              <a:rPr lang="ja-JP" altLang="en-US" sz="2000" b="1" dirty="0" smtClean="0"/>
              <a:t>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44</cp:revision>
  <dcterms:created xsi:type="dcterms:W3CDTF">2012-05-17T02:07:37Z</dcterms:created>
  <dcterms:modified xsi:type="dcterms:W3CDTF">2015-06-17T05:13:51Z</dcterms:modified>
</cp:coreProperties>
</file>