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56886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イサム君、仕事人間に完全復帰ですね！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次回</a:t>
            </a:r>
            <a:r>
              <a:rPr lang="en-US" altLang="ja-JP" sz="2400" dirty="0" smtClean="0"/>
              <a:t>Part9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お楽しみに</a:t>
            </a:r>
            <a:endParaRPr lang="ja-JP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44</cp:revision>
  <dcterms:created xsi:type="dcterms:W3CDTF">2012-05-17T02:07:37Z</dcterms:created>
  <dcterms:modified xsi:type="dcterms:W3CDTF">2016-05-04T01:27:15Z</dcterms:modified>
</cp:coreProperties>
</file>