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2016/8/8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91680" y="1700808"/>
            <a:ext cx="5976664" cy="23452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2400" dirty="0" smtClean="0"/>
          </a:p>
          <a:p>
            <a:pPr algn="ctr"/>
            <a:endParaRPr lang="en-US" altLang="ja-JP" sz="2400" dirty="0"/>
          </a:p>
          <a:p>
            <a:pPr algn="ctr"/>
            <a:r>
              <a:rPr lang="en-US" altLang="ja-JP" sz="24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8</a:t>
            </a:r>
            <a:r>
              <a:rPr lang="ja-JP" altLang="en-US" sz="24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月</a:t>
            </a:r>
            <a:r>
              <a:rPr lang="en-US" altLang="ja-JP" sz="24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15</a:t>
            </a:r>
            <a:r>
              <a:rPr lang="ja-JP" altLang="en-US" sz="24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日～</a:t>
            </a:r>
            <a:r>
              <a:rPr lang="en-US" altLang="ja-JP" sz="24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25</a:t>
            </a:r>
            <a:r>
              <a:rPr lang="ja-JP" altLang="en-US" sz="24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日にアップロード致します。</a:t>
            </a:r>
            <a:endParaRPr lang="en-US" altLang="ja-JP" sz="2400" dirty="0" smtClean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  <a:p>
            <a:pPr algn="ctr"/>
            <a:r>
              <a:rPr lang="ja-JP" altLang="en-US" sz="2400" dirty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よろしくお願い</a:t>
            </a:r>
            <a:r>
              <a:rPr lang="ja-JP" altLang="en-US" sz="2400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します</a:t>
            </a:r>
            <a:r>
              <a:rPr lang="ja-JP" altLang="en-US" sz="2400" dirty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。</a:t>
            </a:r>
            <a:endParaRPr lang="ja-JP" altLang="ja-JP" sz="2400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555776" y="1910440"/>
            <a:ext cx="4248472" cy="72008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latin typeface="IPAexゴシック" panose="020B0500000000000000" pitchFamily="50" charset="-128"/>
                <a:ea typeface="IPAexゴシック" panose="020B0500000000000000" pitchFamily="50" charset="-128"/>
              </a:rPr>
              <a:t>時期作品のお知らせ</a:t>
            </a:r>
            <a:endParaRPr lang="ja-JP" altLang="ja-JP" sz="2800" b="1" dirty="0">
              <a:latin typeface="IPAexゴシック" panose="020B0500000000000000" pitchFamily="50" charset="-128"/>
              <a:ea typeface="IPAex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45</cp:revision>
  <dcterms:created xsi:type="dcterms:W3CDTF">2012-05-17T02:07:37Z</dcterms:created>
  <dcterms:modified xsi:type="dcterms:W3CDTF">2016-08-08T04:14:38Z</dcterms:modified>
</cp:coreProperties>
</file>