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58772" y="1268760"/>
            <a:ext cx="7560840" cy="4597548"/>
            <a:chOff x="683568" y="1639765"/>
            <a:chExt cx="7560840" cy="3949474"/>
          </a:xfrm>
        </p:grpSpPr>
        <p:sp>
          <p:nvSpPr>
            <p:cNvPr id="4" name="角丸四角形 3"/>
            <p:cNvSpPr/>
            <p:nvPr/>
          </p:nvSpPr>
          <p:spPr>
            <a:xfrm>
              <a:off x="683568" y="2060847"/>
              <a:ext cx="7560840" cy="35283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800" b="1" dirty="0" smtClean="0"/>
                <a:t>　一人で子育てに励むお母さんたちを支援するために、そして赤ちゃんの人権を守るために、国は真に中身のある支援、（単に現金を一律に支給するといった形ではない）</a:t>
              </a:r>
              <a:r>
                <a:rPr kumimoji="1" lang="ja-JP" altLang="en-US" sz="2800" b="1" dirty="0" smtClean="0"/>
                <a:t>きめ細かい乳幼児保育支援、乳幼児子育て相談等々の支援に早急</a:t>
              </a:r>
              <a:r>
                <a:rPr kumimoji="1" lang="ja-JP" altLang="en-US" sz="2800" b="1" dirty="0" smtClean="0"/>
                <a:t>に取り組んでいただくことを衷心よりお願いします。</a:t>
              </a:r>
              <a:endParaRPr kumimoji="1" lang="ja-JP" altLang="en-US" sz="2800" b="1" dirty="0"/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2341138" y="1639765"/>
              <a:ext cx="4319094" cy="8421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/>
                <a:t>改めて国へのお願い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29</cp:revision>
  <dcterms:created xsi:type="dcterms:W3CDTF">2013-01-30T04:01:08Z</dcterms:created>
  <dcterms:modified xsi:type="dcterms:W3CDTF">2014-12-15T05:27:38Z</dcterms:modified>
</cp:coreProperties>
</file>