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8157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16166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68847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13829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63050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62175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159241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560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6739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89183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870771D-6BB1-41C5-B4D5-9D7E04C701E1}"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291427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0771D-6BB1-41C5-B4D5-9D7E04C701E1}" type="datetimeFigureOut">
              <a:rPr kumimoji="1" lang="ja-JP" altLang="en-US" smtClean="0"/>
              <a:t>2013/7/3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5B9A1-3D07-4702-9E47-AA07B7CEB617}" type="slidenum">
              <a:rPr kumimoji="1" lang="ja-JP" altLang="en-US" smtClean="0"/>
              <a:t>‹#›</a:t>
            </a:fld>
            <a:endParaRPr kumimoji="1" lang="ja-JP" altLang="en-US"/>
          </a:p>
        </p:txBody>
      </p:sp>
    </p:spTree>
    <p:extLst>
      <p:ext uri="{BB962C8B-B14F-4D97-AF65-F5344CB8AC3E}">
        <p14:creationId xmlns:p14="http://schemas.microsoft.com/office/powerpoint/2010/main" val="386544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83568" y="1639765"/>
            <a:ext cx="7560840" cy="3949474"/>
            <a:chOff x="683568" y="1639765"/>
            <a:chExt cx="7560840" cy="3949474"/>
          </a:xfrm>
        </p:grpSpPr>
        <p:sp>
          <p:nvSpPr>
            <p:cNvPr id="4" name="角丸四角形 3"/>
            <p:cNvSpPr/>
            <p:nvPr/>
          </p:nvSpPr>
          <p:spPr>
            <a:xfrm>
              <a:off x="683568" y="2060847"/>
              <a:ext cx="7560840" cy="35283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2800" b="1" dirty="0" smtClean="0"/>
                <a:t>　一人で子育てに励むお母さんたちを支援するために、そして赤ちゃんの人権を守るために、国は真に中身のある支援、（単に現金を一律に支給するといった形ではない）きめ細かい支援を早急に取り組んでいただくことを衷心よりお願いします。</a:t>
              </a:r>
              <a:endParaRPr kumimoji="1" lang="ja-JP" altLang="en-US" sz="2800" b="1" dirty="0"/>
            </a:p>
          </p:txBody>
        </p:sp>
        <p:sp>
          <p:nvSpPr>
            <p:cNvPr id="3" name="角丸四角形 2"/>
            <p:cNvSpPr/>
            <p:nvPr/>
          </p:nvSpPr>
          <p:spPr>
            <a:xfrm>
              <a:off x="2341138" y="1639765"/>
              <a:ext cx="4319094" cy="8421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t>改めて国へのお願い</a:t>
              </a:r>
              <a:endParaRPr kumimoji="1" lang="ja-JP" altLang="en-US" sz="2800" b="1" dirty="0"/>
            </a:p>
          </p:txBody>
        </p:sp>
      </p:grpSp>
    </p:spTree>
    <p:extLst>
      <p:ext uri="{BB962C8B-B14F-4D97-AF65-F5344CB8AC3E}">
        <p14:creationId xmlns:p14="http://schemas.microsoft.com/office/powerpoint/2010/main" val="3567261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Words>
  <Application>Microsoft Office PowerPoint</Application>
  <PresentationFormat>画面に合わせる (4:3)</PresentationFormat>
  <Paragraphs>2</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28</cp:revision>
  <dcterms:created xsi:type="dcterms:W3CDTF">2013-01-30T04:01:08Z</dcterms:created>
  <dcterms:modified xsi:type="dcterms:W3CDTF">2013-07-03T04:16:36Z</dcterms:modified>
</cp:coreProperties>
</file>