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5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28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28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2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87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30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24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08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52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38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07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5BB1-9CFA-4B77-B451-ADA98346CF6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94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-900608" y="476672"/>
            <a:ext cx="10677526" cy="4457700"/>
            <a:chOff x="-900608" y="476672"/>
            <a:chExt cx="10677526" cy="4457700"/>
          </a:xfrm>
        </p:grpSpPr>
        <p:pic>
          <p:nvPicPr>
            <p:cNvPr id="1026" name="Picture 2" descr="C:\Users\kasahara\Documents\kimura\20130703\【HP】笠原正雄のHPへようこそ！\image\zinken\fig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0608" y="476672"/>
              <a:ext cx="10677526" cy="445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1521831" y="4221088"/>
              <a:ext cx="5832648" cy="713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図</a:t>
              </a:r>
              <a:r>
                <a:rPr lang="en-US" altLang="ja-JP" sz="2800" dirty="0" smtClean="0">
                  <a:solidFill>
                    <a:schemeClr val="tx1"/>
                  </a:solidFill>
                </a:rPr>
                <a:t>1</a:t>
              </a:r>
              <a:r>
                <a:rPr lang="ja-JP" altLang="en-US" sz="2800" dirty="0" smtClean="0">
                  <a:solidFill>
                    <a:schemeClr val="tx1"/>
                  </a:solidFill>
                </a:rPr>
                <a:t>　絵本を読む幼児の思想の流れ</a:t>
              </a:r>
              <a:endParaRPr lang="en-US" altLang="ja-JP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2800" dirty="0" smtClean="0">
                  <a:solidFill>
                    <a:schemeClr val="tx1"/>
                  </a:solidFill>
                </a:rPr>
                <a:t>― </a:t>
              </a:r>
              <a:r>
                <a:rPr lang="ja-JP" altLang="en-US" sz="2800" dirty="0" smtClean="0">
                  <a:solidFill>
                    <a:schemeClr val="tx1"/>
                  </a:solidFill>
                </a:rPr>
                <a:t>夢の世界に近い</a:t>
              </a:r>
              <a:r>
                <a:rPr lang="en-US" altLang="ja-JP" sz="2800" dirty="0" smtClean="0">
                  <a:solidFill>
                    <a:schemeClr val="tx1"/>
                  </a:solidFill>
                </a:rPr>
                <a:t>―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92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1</cp:revision>
  <dcterms:created xsi:type="dcterms:W3CDTF">2013-07-03T03:25:11Z</dcterms:created>
  <dcterms:modified xsi:type="dcterms:W3CDTF">2013-07-03T03:28:26Z</dcterms:modified>
</cp:coreProperties>
</file>