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67" autoAdjust="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0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4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8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5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3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5BB1-9CFA-4B77-B451-ADA98346CF6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9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247650" y="1404938"/>
            <a:ext cx="9639300" cy="4048125"/>
            <a:chOff x="-247650" y="1404938"/>
            <a:chExt cx="9639300" cy="4048125"/>
          </a:xfrm>
        </p:grpSpPr>
        <p:pic>
          <p:nvPicPr>
            <p:cNvPr id="2" name="Picture 2" descr="C:\Users\kasahara\Documents\kimura\20130703\【HP】笠原正雄のHPへようこそ！\image\zinken\fig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7650" y="1404938"/>
              <a:ext cx="9639300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1655676" y="4674629"/>
              <a:ext cx="5832648" cy="713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</a:rPr>
                <a:t>図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2</a:t>
              </a:r>
              <a:r>
                <a:rPr lang="ja-JP" altLang="en-US" sz="2800" dirty="0" smtClean="0">
                  <a:solidFill>
                    <a:schemeClr val="tx1"/>
                  </a:solidFill>
                </a:rPr>
                <a:t>　テレビを見る幼児の思想の流れ</a:t>
              </a:r>
              <a:endParaRPr lang="en-US" altLang="ja-JP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800" dirty="0" smtClean="0">
                  <a:solidFill>
                    <a:schemeClr val="tx1"/>
                  </a:solidFill>
                </a:rPr>
                <a:t>―</a:t>
              </a:r>
              <a:r>
                <a:rPr lang="en-US" altLang="ja-JP" sz="2800" dirty="0">
                  <a:solidFill>
                    <a:schemeClr val="tx1"/>
                  </a:solidFill>
                </a:rPr>
                <a:t> </a:t>
              </a:r>
              <a:r>
                <a:rPr lang="ja-JP" altLang="en-US" sz="2800" dirty="0" smtClean="0">
                  <a:solidFill>
                    <a:schemeClr val="tx1"/>
                  </a:solidFill>
                </a:rPr>
                <a:t>現実の世界そのまま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―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9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</cp:revision>
  <dcterms:created xsi:type="dcterms:W3CDTF">2013-07-03T03:25:11Z</dcterms:created>
  <dcterms:modified xsi:type="dcterms:W3CDTF">2013-07-03T03:30:36Z</dcterms:modified>
</cp:coreProperties>
</file>