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7612" y="4792510"/>
            <a:ext cx="450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lang="en-US" altLang="ja-JP" sz="2800" dirty="0"/>
              <a:t>2</a:t>
            </a:r>
            <a:r>
              <a:rPr kumimoji="1" lang="ja-JP" altLang="en-US" sz="2800" dirty="0" smtClean="0"/>
              <a:t>　ヒトの赤ん坊とシンボル</a:t>
            </a:r>
            <a:endParaRPr kumimoji="1" lang="ja-JP" altLang="en-US" dirty="0"/>
          </a:p>
        </p:txBody>
      </p:sp>
      <p:pic>
        <p:nvPicPr>
          <p:cNvPr id="7" name="図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02268"/>
            <a:ext cx="6768752" cy="4003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</cp:revision>
  <dcterms:created xsi:type="dcterms:W3CDTF">2013-07-03T03:25:11Z</dcterms:created>
  <dcterms:modified xsi:type="dcterms:W3CDTF">2014-07-21T03:22:32Z</dcterms:modified>
</cp:coreProperties>
</file>