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3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9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9275" y="5006458"/>
            <a:ext cx="82814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　</a:t>
            </a:r>
            <a:r>
              <a:rPr lang="ja-JP" altLang="en-US" sz="2800" dirty="0"/>
              <a:t>ヒト</a:t>
            </a:r>
            <a:r>
              <a:rPr lang="ja-JP" altLang="en-US" sz="2800" dirty="0" smtClean="0"/>
              <a:t>の赤ん坊は誕生後の一年間は“子宮外胎児”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であって就巣性。健全な巣が必要。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しかしその“巣”は雑音、私語だらけ</a:t>
            </a:r>
            <a:endParaRPr kumimoji="1" lang="ja-JP" altLang="en-US" dirty="0"/>
          </a:p>
        </p:txBody>
      </p:sp>
      <p:pic>
        <p:nvPicPr>
          <p:cNvPr id="4" name="図 3" descr="kanse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912768" cy="4085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9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</cp:revision>
  <dcterms:created xsi:type="dcterms:W3CDTF">2013-07-03T03:25:11Z</dcterms:created>
  <dcterms:modified xsi:type="dcterms:W3CDTF">2014-07-21T03:33:02Z</dcterms:modified>
</cp:coreProperties>
</file>