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19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2E92-2F95-4FDC-BCBA-8EF3860AAB50}" type="datetimeFigureOut">
              <a:rPr kumimoji="1" lang="ja-JP" altLang="en-US" smtClean="0"/>
              <a:t>2014/10/22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3075E-A3FE-4B86-9176-C246CE5F4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8041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2E92-2F95-4FDC-BCBA-8EF3860AAB50}" type="datetimeFigureOut">
              <a:rPr kumimoji="1" lang="ja-JP" altLang="en-US" smtClean="0"/>
              <a:t>2014/10/22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3075E-A3FE-4B86-9176-C246CE5F4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3186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2E92-2F95-4FDC-BCBA-8EF3860AAB50}" type="datetimeFigureOut">
              <a:rPr kumimoji="1" lang="ja-JP" altLang="en-US" smtClean="0"/>
              <a:t>2014/10/22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3075E-A3FE-4B86-9176-C246CE5F4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513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2E92-2F95-4FDC-BCBA-8EF3860AAB50}" type="datetimeFigureOut">
              <a:rPr kumimoji="1" lang="ja-JP" altLang="en-US" smtClean="0"/>
              <a:t>2014/10/22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3075E-A3FE-4B86-9176-C246CE5F4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741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2E92-2F95-4FDC-BCBA-8EF3860AAB50}" type="datetimeFigureOut">
              <a:rPr kumimoji="1" lang="ja-JP" altLang="en-US" smtClean="0"/>
              <a:t>2014/10/22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3075E-A3FE-4B86-9176-C246CE5F4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4382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2E92-2F95-4FDC-BCBA-8EF3860AAB50}" type="datetimeFigureOut">
              <a:rPr kumimoji="1" lang="ja-JP" altLang="en-US" smtClean="0"/>
              <a:t>2014/10/22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3075E-A3FE-4B86-9176-C246CE5F4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8315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2E92-2F95-4FDC-BCBA-8EF3860AAB50}" type="datetimeFigureOut">
              <a:rPr kumimoji="1" lang="ja-JP" altLang="en-US" smtClean="0"/>
              <a:t>2014/10/22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3075E-A3FE-4B86-9176-C246CE5F4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5088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2E92-2F95-4FDC-BCBA-8EF3860AAB50}" type="datetimeFigureOut">
              <a:rPr kumimoji="1" lang="ja-JP" altLang="en-US" smtClean="0"/>
              <a:t>2014/10/22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3075E-A3FE-4B86-9176-C246CE5F4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7504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2E92-2F95-4FDC-BCBA-8EF3860AAB50}" type="datetimeFigureOut">
              <a:rPr kumimoji="1" lang="ja-JP" altLang="en-US" smtClean="0"/>
              <a:t>2014/10/22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3075E-A3FE-4B86-9176-C246CE5F4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3782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2E92-2F95-4FDC-BCBA-8EF3860AAB50}" type="datetimeFigureOut">
              <a:rPr kumimoji="1" lang="ja-JP" altLang="en-US" smtClean="0"/>
              <a:t>2014/10/22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3075E-A3FE-4B86-9176-C246CE5F4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6547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2E92-2F95-4FDC-BCBA-8EF3860AAB50}" type="datetimeFigureOut">
              <a:rPr kumimoji="1" lang="ja-JP" altLang="en-US" smtClean="0"/>
              <a:t>2014/10/22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3075E-A3FE-4B86-9176-C246CE5F4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9534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342E92-2F95-4FDC-BCBA-8EF3860AAB50}" type="datetimeFigureOut">
              <a:rPr kumimoji="1" lang="ja-JP" altLang="en-US" smtClean="0"/>
              <a:t>2014/10/22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03075E-A3FE-4B86-9176-C246CE5F4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4364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971601" y="1916832"/>
            <a:ext cx="4536504" cy="151216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  <a:prstDash val="sys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 smtClean="0"/>
              <a:t>楽しいフェスティバルでした。この後は？</a:t>
            </a:r>
            <a:endParaRPr kumimoji="1" lang="en-US" altLang="ja-JP" sz="2000" b="1" dirty="0" smtClean="0"/>
          </a:p>
          <a:p>
            <a:pPr algn="ctr"/>
            <a:r>
              <a:rPr kumimoji="1" lang="en-US" altLang="ja-JP" sz="2000" b="1" dirty="0" smtClean="0"/>
              <a:t>PART8</a:t>
            </a:r>
            <a:r>
              <a:rPr kumimoji="1" lang="ja-JP" altLang="en-US" sz="2000" b="1" dirty="0" smtClean="0"/>
              <a:t>・宴の後</a:t>
            </a:r>
            <a:r>
              <a:rPr lang="ja-JP" altLang="en-US" sz="2000" b="1" dirty="0" smtClean="0"/>
              <a:t>をお楽しみに。</a:t>
            </a:r>
            <a:endParaRPr kumimoji="1" lang="en-US" altLang="ja-JP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411804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16</Words>
  <Application>Microsoft Office PowerPoint</Application>
  <PresentationFormat>画面に合わせる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kasahara</dc:creator>
  <cp:lastModifiedBy>kasahara</cp:lastModifiedBy>
  <cp:revision>26</cp:revision>
  <dcterms:created xsi:type="dcterms:W3CDTF">2012-05-17T02:07:37Z</dcterms:created>
  <dcterms:modified xsi:type="dcterms:W3CDTF">2014-10-22T04:15:29Z</dcterms:modified>
</cp:coreProperties>
</file>