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</a:t>
            </a:r>
            <a:r>
              <a:rPr lang="ja-JP" altLang="en-US" sz="2000" b="1" dirty="0" smtClean="0"/>
              <a:t>の町、私が学生時代に訪れた町です。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/>
              <a:t>あること</a:t>
            </a:r>
            <a:r>
              <a:rPr lang="ja-JP" altLang="en-US" sz="2000" b="1" dirty="0" smtClean="0"/>
              <a:t>が、心配で、心配で</a:t>
            </a:r>
            <a:r>
              <a:rPr lang="en-US" altLang="ja-JP" sz="2000" b="1" dirty="0" smtClean="0"/>
              <a:t>……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PART2</a:t>
            </a:r>
            <a:r>
              <a:rPr lang="ja-JP" altLang="en-US" sz="2000" b="1" smtClean="0"/>
              <a:t>をお楽しみに！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35</cp:revision>
  <dcterms:created xsi:type="dcterms:W3CDTF">2012-05-17T02:07:37Z</dcterms:created>
  <dcterms:modified xsi:type="dcterms:W3CDTF">2015-01-08T01:06:46Z</dcterms:modified>
</cp:coreProperties>
</file>