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0" y="1947882"/>
            <a:ext cx="5040560" cy="1409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/>
              <a:t>三郎、章介達はホテル再訪問</a:t>
            </a:r>
            <a:endParaRPr lang="en-US" altLang="ja-JP" sz="2000" b="1" smtClean="0"/>
          </a:p>
          <a:p>
            <a:pPr algn="ctr"/>
            <a:r>
              <a:rPr lang="ja-JP" altLang="en-US" sz="2000" b="1" smtClean="0"/>
              <a:t>を</a:t>
            </a:r>
            <a:r>
              <a:rPr lang="ja-JP" altLang="en-US" sz="2000" b="1" dirty="0" smtClean="0"/>
              <a:t>決意したみたいですね。</a:t>
            </a:r>
            <a:endParaRPr lang="en-US" altLang="ja-JP" sz="2000" b="1" dirty="0" smtClean="0"/>
          </a:p>
          <a:p>
            <a:pPr algn="ctr"/>
            <a:r>
              <a:rPr lang="ja-JP" altLang="en-US" sz="2000" b="1" dirty="0" smtClean="0"/>
              <a:t>無事イサムに再開できるのでしょうか。</a:t>
            </a:r>
            <a:endParaRPr lang="en-US" altLang="ja-JP" sz="2000" b="1" dirty="0" smtClean="0"/>
          </a:p>
          <a:p>
            <a:pPr algn="ctr"/>
            <a:r>
              <a:rPr lang="en-US" altLang="ja-JP" sz="2000" b="1" dirty="0" smtClean="0"/>
              <a:t>PART9</a:t>
            </a:r>
            <a:r>
              <a:rPr lang="ja-JP" altLang="en-US" sz="2000" b="1" dirty="0" smtClean="0"/>
              <a:t>を</a:t>
            </a:r>
            <a:r>
              <a:rPr lang="ja-JP" altLang="en-US" sz="2000" b="1" dirty="0" smtClean="0"/>
              <a:t>お楽しみに。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30</Words>
  <Application>Microsoft Office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41</cp:revision>
  <dcterms:created xsi:type="dcterms:W3CDTF">2012-05-17T02:07:37Z</dcterms:created>
  <dcterms:modified xsi:type="dcterms:W3CDTF">2015-02-17T05:21:34Z</dcterms:modified>
</cp:coreProperties>
</file>