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000" dirty="0"/>
              <a:t>呼び鈴に反応しない</a:t>
            </a:r>
            <a:r>
              <a:rPr lang="en-US" altLang="ja-JP" sz="2000" dirty="0"/>
              <a:t>A</a:t>
            </a:r>
            <a:r>
              <a:rPr lang="ja-JP" altLang="ja-JP" sz="2000" dirty="0"/>
              <a:t>子……。</a:t>
            </a:r>
          </a:p>
          <a:p>
            <a:pPr algn="ctr"/>
            <a:r>
              <a:rPr lang="ja-JP" altLang="ja-JP" sz="2000" dirty="0"/>
              <a:t>どうしたのでしょう？　心配ですね。</a:t>
            </a:r>
          </a:p>
          <a:p>
            <a:pPr algn="ctr"/>
            <a:r>
              <a:rPr lang="ja-JP" altLang="ja-JP" sz="2000" dirty="0"/>
              <a:t>次回をお楽しみに。</a:t>
            </a:r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40</cp:revision>
  <dcterms:created xsi:type="dcterms:W3CDTF">2012-05-17T02:07:37Z</dcterms:created>
  <dcterms:modified xsi:type="dcterms:W3CDTF">2016-01-29T06:21:33Z</dcterms:modified>
</cp:coreProperties>
</file>