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76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66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4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9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50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75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41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94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83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27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0771D-6BB1-41C5-B4D5-9D7E04C701E1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44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95536" y="1113791"/>
            <a:ext cx="4464496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一</a:t>
            </a:r>
            <a:r>
              <a:rPr kumimoji="1" lang="ja-JP" altLang="en-US" sz="2400" b="1" dirty="0" smtClean="0"/>
              <a:t>杯目</a:t>
            </a:r>
            <a:r>
              <a:rPr kumimoji="1" lang="ja-JP" altLang="en-US" sz="2400" b="1" dirty="0" smtClean="0"/>
              <a:t>のコーヒーです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726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15</cp:revision>
  <dcterms:created xsi:type="dcterms:W3CDTF">2013-01-30T04:01:08Z</dcterms:created>
  <dcterms:modified xsi:type="dcterms:W3CDTF">2013-10-23T05:21:29Z</dcterms:modified>
</cp:coreProperties>
</file>