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19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0771D-6BB1-41C5-B4D5-9D7E04C701E1}" type="datetimeFigureOut">
              <a:rPr kumimoji="1" lang="ja-JP" altLang="en-US" smtClean="0"/>
              <a:t>2014/7/14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5B9A1-3D07-4702-9E47-AA07B7CEB6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5761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0771D-6BB1-41C5-B4D5-9D7E04C701E1}" type="datetimeFigureOut">
              <a:rPr kumimoji="1" lang="ja-JP" altLang="en-US" smtClean="0"/>
              <a:t>2014/7/14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5B9A1-3D07-4702-9E47-AA07B7CEB6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1667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0771D-6BB1-41C5-B4D5-9D7E04C701E1}" type="datetimeFigureOut">
              <a:rPr kumimoji="1" lang="ja-JP" altLang="en-US" smtClean="0"/>
              <a:t>2014/7/14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5B9A1-3D07-4702-9E47-AA07B7CEB6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8477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0771D-6BB1-41C5-B4D5-9D7E04C701E1}" type="datetimeFigureOut">
              <a:rPr kumimoji="1" lang="ja-JP" altLang="en-US" smtClean="0"/>
              <a:t>2014/7/14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5B9A1-3D07-4702-9E47-AA07B7CEB6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294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0771D-6BB1-41C5-B4D5-9D7E04C701E1}" type="datetimeFigureOut">
              <a:rPr kumimoji="1" lang="ja-JP" altLang="en-US" smtClean="0"/>
              <a:t>2014/7/14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5B9A1-3D07-4702-9E47-AA07B7CEB6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0508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0771D-6BB1-41C5-B4D5-9D7E04C701E1}" type="datetimeFigureOut">
              <a:rPr kumimoji="1" lang="ja-JP" altLang="en-US" smtClean="0"/>
              <a:t>2014/7/14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5B9A1-3D07-4702-9E47-AA07B7CEB6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1754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0771D-6BB1-41C5-B4D5-9D7E04C701E1}" type="datetimeFigureOut">
              <a:rPr kumimoji="1" lang="ja-JP" altLang="en-US" smtClean="0"/>
              <a:t>2014/7/14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5B9A1-3D07-4702-9E47-AA07B7CEB6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2417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0771D-6BB1-41C5-B4D5-9D7E04C701E1}" type="datetimeFigureOut">
              <a:rPr kumimoji="1" lang="ja-JP" altLang="en-US" smtClean="0"/>
              <a:t>2014/7/14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5B9A1-3D07-4702-9E47-AA07B7CEB6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04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0771D-6BB1-41C5-B4D5-9D7E04C701E1}" type="datetimeFigureOut">
              <a:rPr kumimoji="1" lang="ja-JP" altLang="en-US" smtClean="0"/>
              <a:t>2014/7/14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5B9A1-3D07-4702-9E47-AA07B7CEB6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3942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0771D-6BB1-41C5-B4D5-9D7E04C701E1}" type="datetimeFigureOut">
              <a:rPr kumimoji="1" lang="ja-JP" altLang="en-US" smtClean="0"/>
              <a:t>2014/7/14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5B9A1-3D07-4702-9E47-AA07B7CEB6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1837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0771D-6BB1-41C5-B4D5-9D7E04C701E1}" type="datetimeFigureOut">
              <a:rPr kumimoji="1" lang="ja-JP" altLang="en-US" smtClean="0"/>
              <a:t>2014/7/14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5B9A1-3D07-4702-9E47-AA07B7CEB6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4272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70771D-6BB1-41C5-B4D5-9D7E04C701E1}" type="datetimeFigureOut">
              <a:rPr kumimoji="1" lang="ja-JP" altLang="en-US" smtClean="0"/>
              <a:t>2014/7/14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5B9A1-3D07-4702-9E47-AA07B7CEB6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5447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395536" y="1113791"/>
            <a:ext cx="4464496" cy="86409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 b="1" dirty="0"/>
              <a:t>三</a:t>
            </a:r>
            <a:r>
              <a:rPr kumimoji="1" lang="ja-JP" altLang="en-US" sz="2400" b="1" dirty="0" smtClean="0"/>
              <a:t>杯目</a:t>
            </a:r>
            <a:r>
              <a:rPr kumimoji="1" lang="ja-JP" altLang="en-US" sz="2400" b="1" dirty="0" smtClean="0"/>
              <a:t>のコーヒーです</a:t>
            </a:r>
            <a:endParaRPr kumimoji="1" lang="ja-JP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5672612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4</Words>
  <Application>Microsoft Office PowerPoint</Application>
  <PresentationFormat>画面に合わせる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kasahara</dc:creator>
  <cp:lastModifiedBy>kasahara</cp:lastModifiedBy>
  <cp:revision>17</cp:revision>
  <dcterms:created xsi:type="dcterms:W3CDTF">2013-01-30T04:01:08Z</dcterms:created>
  <dcterms:modified xsi:type="dcterms:W3CDTF">2014-07-14T01:44:13Z</dcterms:modified>
</cp:coreProperties>
</file>