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51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8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1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69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5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5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25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16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87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50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03F2-775C-484F-B147-31C44723F277}" type="datetimeFigureOut">
              <a:rPr kumimoji="1" lang="ja-JP" altLang="en-US" smtClean="0"/>
              <a:t>2012/11/14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80C9-5F6E-424B-ACD2-13AF6987F0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777553" y="390395"/>
            <a:ext cx="7588893" cy="6077210"/>
            <a:chOff x="777553" y="390395"/>
            <a:chExt cx="7588893" cy="6077210"/>
          </a:xfrm>
        </p:grpSpPr>
        <p:pic>
          <p:nvPicPr>
            <p:cNvPr id="1026" name="Picture 2" descr="C:\Users\kasahara\Documents\kimura\20121114\【HP】笠原正雄先生の子育ての森\images\top\doryoku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53" y="390395"/>
              <a:ext cx="7588893" cy="6077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5076056" y="6021288"/>
              <a:ext cx="576064" cy="26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5043805" y="594146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>
                  <a:latin typeface="+mj-ea"/>
                  <a:ea typeface="+mj-ea"/>
                </a:rPr>
                <a:t>兄妹</a:t>
              </a:r>
              <a:endParaRPr kumimoji="1" lang="ja-JP" altLang="en-US" sz="2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45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</cp:revision>
  <dcterms:created xsi:type="dcterms:W3CDTF">2012-11-14T02:12:45Z</dcterms:created>
  <dcterms:modified xsi:type="dcterms:W3CDTF">2012-11-14T02:21:02Z</dcterms:modified>
</cp:coreProperties>
</file>