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25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28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2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54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43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94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39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21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2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69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E29D-6A04-4979-AF1E-B735DBED16D8}" type="datetimeFigureOut">
              <a:rPr kumimoji="1" lang="ja-JP" altLang="en-US" smtClean="0"/>
              <a:t>2012/7/5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56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0E29D-6A04-4979-AF1E-B735DBED16D8}" type="datetimeFigureOut">
              <a:rPr kumimoji="1" lang="ja-JP" altLang="en-US" smtClean="0"/>
              <a:t>2012/7/5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62A6-15D1-4BF5-B689-C1C583E721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52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87624" y="692696"/>
            <a:ext cx="7272808" cy="2016224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kumimoji="1" lang="ja-JP" altLang="en-US" dirty="0" smtClean="0"/>
              <a:t>人に教えて喜んでもらうこと。これは本当に楽しいことですよね。息子も多分、“分からない点をうまくまとめて、お父さんに説明してあげよう！”</a:t>
            </a:r>
            <a:r>
              <a:rPr kumimoji="1" lang="ja-JP" altLang="en-US" dirty="0" smtClean="0"/>
              <a:t>。</a:t>
            </a:r>
            <a:endParaRPr kumimoji="1" lang="en-US" altLang="ja-JP" smtClean="0"/>
          </a:p>
          <a:p>
            <a:r>
              <a:rPr kumimoji="1" lang="ja-JP" altLang="en-US" smtClean="0"/>
              <a:t>これ</a:t>
            </a:r>
            <a:r>
              <a:rPr kumimoji="1" lang="ja-JP" altLang="en-US" dirty="0" smtClean="0"/>
              <a:t>が大きなモチベーションとなって、集中力で問題に取り組みます。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モチベーションによって</a:t>
            </a:r>
            <a:r>
              <a:rPr kumimoji="1" lang="ja-JP" altLang="en-US" dirty="0" err="1" smtClean="0"/>
              <a:t>深く深く</a:t>
            </a:r>
            <a:r>
              <a:rPr kumimoji="1" lang="ja-JP" altLang="en-US" dirty="0" smtClean="0"/>
              <a:t>問題の中に入っていきます。このことが自分自身で解を見つけるパワーになるに違いないと私は確信します。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565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6</cp:revision>
  <dcterms:created xsi:type="dcterms:W3CDTF">2012-07-05T01:37:35Z</dcterms:created>
  <dcterms:modified xsi:type="dcterms:W3CDTF">2012-07-05T04:27:26Z</dcterms:modified>
</cp:coreProperties>
</file>