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1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3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9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6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86CA-4000-419D-A737-DE9D21C0E7C1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87E6-51A2-4EBA-8088-E20D3B5AA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324975" y="5895975"/>
            <a:ext cx="2133600" cy="457200"/>
          </a:xfr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BB7ECF2-37CF-459C-91C9-DC3CE6B37B8A}" type="slidenum">
              <a:rPr kumimoji="0" lang="en-US" altLang="ja-JP" smtClean="0"/>
              <a:pPr eaLnBrk="1" hangingPunct="1"/>
              <a:t>1</a:t>
            </a:fld>
            <a:endParaRPr kumimoji="0" lang="en-US" altLang="ja-JP" smtClean="0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684213" y="1844675"/>
            <a:ext cx="7467600" cy="4495800"/>
          </a:xfrm>
          <a:prstGeom prst="irregularSeal1">
            <a:avLst/>
          </a:prstGeom>
          <a:gradFill rotWithShape="1">
            <a:gsLst>
              <a:gs pos="0">
                <a:srgbClr val="FFCC66">
                  <a:alpha val="60001"/>
                </a:srgbClr>
              </a:gs>
              <a:gs pos="100000">
                <a:srgbClr val="FFA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400">
                <a:latin typeface="Tahoma" pitchFamily="34" charset="0"/>
              </a:rPr>
              <a:t>感性、創造性を育むために</a:t>
            </a:r>
          </a:p>
          <a:p>
            <a:pPr algn="ctr"/>
            <a:r>
              <a:rPr lang="ja-JP" altLang="en-US" sz="2400">
                <a:latin typeface="Tahoma" pitchFamily="34" charset="0"/>
              </a:rPr>
              <a:t>必要な乳幼児達の理想的であるべき“巣”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676400" y="2286000"/>
            <a:ext cx="1447800" cy="482600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携帯電話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733800" y="1752600"/>
            <a:ext cx="2971800" cy="847725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早期知識つめ込み型</a:t>
            </a:r>
          </a:p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教育ビデオソフト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435600" y="2652713"/>
            <a:ext cx="3671888" cy="847725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en-US" altLang="ja-JP" sz="2400">
                <a:latin typeface="Tahoma" pitchFamily="34" charset="0"/>
              </a:rPr>
              <a:t>“</a:t>
            </a:r>
            <a:r>
              <a:rPr lang="ja-JP" altLang="en-US" sz="2400">
                <a:latin typeface="Tahoma" pitchFamily="34" charset="0"/>
              </a:rPr>
              <a:t>ウサギ小屋”の中の畳一枚分のハイビジョン映像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4787900" y="4652963"/>
            <a:ext cx="3600450" cy="2185987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buSzPct val="70000"/>
              <a:buFont typeface="Wingdings" pitchFamily="2" charset="2"/>
              <a:buNone/>
            </a:pPr>
            <a:r>
              <a:rPr lang="ja-JP" altLang="en-US" sz="2400" dirty="0">
                <a:latin typeface="Tahoma" pitchFamily="34" charset="0"/>
              </a:rPr>
              <a:t>つけっ放しのテレビ大画面、</a:t>
            </a:r>
          </a:p>
          <a:p>
            <a:pPr eaLnBrk="1" hangingPunct="1">
              <a:buSzPct val="70000"/>
              <a:buFont typeface="Wingdings" pitchFamily="2" charset="2"/>
              <a:buNone/>
            </a:pPr>
            <a:r>
              <a:rPr lang="ja-JP" altLang="en-US" sz="2400" dirty="0">
                <a:latin typeface="Tahoma" pitchFamily="34" charset="0"/>
              </a:rPr>
              <a:t>（子守り役。我が国の赤ちゃんは</a:t>
            </a:r>
            <a:r>
              <a:rPr lang="en-US" altLang="ja-JP" sz="2400" dirty="0">
                <a:latin typeface="Tahoma" pitchFamily="34" charset="0"/>
              </a:rPr>
              <a:t>1</a:t>
            </a:r>
            <a:r>
              <a:rPr lang="ja-JP" altLang="en-US" sz="2400" dirty="0">
                <a:latin typeface="Tahoma" pitchFamily="34" charset="0"/>
              </a:rPr>
              <a:t>日平均</a:t>
            </a:r>
            <a:r>
              <a:rPr lang="en-US" altLang="ja-JP" sz="2400" dirty="0">
                <a:latin typeface="Tahoma" pitchFamily="34" charset="0"/>
              </a:rPr>
              <a:t>3</a:t>
            </a:r>
            <a:r>
              <a:rPr lang="ja-JP" altLang="en-US" sz="2400" dirty="0">
                <a:latin typeface="Tahoma" pitchFamily="34" charset="0"/>
              </a:rPr>
              <a:t>時間</a:t>
            </a:r>
            <a:r>
              <a:rPr lang="en-US" altLang="ja-JP" sz="2400" dirty="0" smtClean="0">
                <a:latin typeface="Tahoma" pitchFamily="34" charset="0"/>
              </a:rPr>
              <a:t>13</a:t>
            </a:r>
            <a:r>
              <a:rPr lang="ja-JP" altLang="en-US" sz="2400" dirty="0" smtClean="0">
                <a:latin typeface="Tahoma" pitchFamily="34" charset="0"/>
              </a:rPr>
              <a:t>分</a:t>
            </a:r>
            <a:r>
              <a:rPr lang="ja-JP" altLang="en-US" sz="2400" dirty="0">
                <a:latin typeface="Tahoma" pitchFamily="34" charset="0"/>
              </a:rPr>
              <a:t>　テレビ視聴、</a:t>
            </a:r>
          </a:p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000" dirty="0">
                <a:latin typeface="Tahoma" pitchFamily="34" charset="0"/>
              </a:rPr>
              <a:t>（</a:t>
            </a:r>
            <a:r>
              <a:rPr lang="en-US" altLang="ja-JP" sz="2000" dirty="0">
                <a:latin typeface="Tahoma" pitchFamily="34" charset="0"/>
              </a:rPr>
              <a:t>NHK”</a:t>
            </a:r>
            <a:r>
              <a:rPr lang="ja-JP" altLang="en-US" sz="2000" dirty="0">
                <a:latin typeface="Tahoma" pitchFamily="34" charset="0"/>
              </a:rPr>
              <a:t>幼児とテレビ”で報道</a:t>
            </a:r>
            <a:endParaRPr lang="en-US" altLang="ja-JP" sz="2000" dirty="0">
              <a:latin typeface="Tahoma" pitchFamily="34" charset="0"/>
            </a:endParaRPr>
          </a:p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000" dirty="0">
                <a:latin typeface="Tahoma" pitchFamily="34" charset="0"/>
              </a:rPr>
              <a:t>２００４年１１月５日））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971550" y="5334000"/>
            <a:ext cx="2990850" cy="461963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en-US" altLang="ja-JP" sz="2400">
                <a:latin typeface="Tahoma" pitchFamily="34" charset="0"/>
              </a:rPr>
              <a:t>CD</a:t>
            </a:r>
            <a:r>
              <a:rPr lang="ja-JP" altLang="en-US" sz="2400">
                <a:latin typeface="Tahoma" pitchFamily="34" charset="0"/>
              </a:rPr>
              <a:t>、</a:t>
            </a:r>
            <a:r>
              <a:rPr lang="en-US" altLang="ja-JP" sz="2400">
                <a:latin typeface="Tahoma" pitchFamily="34" charset="0"/>
              </a:rPr>
              <a:t>DVD</a:t>
            </a:r>
            <a:r>
              <a:rPr lang="ja-JP" altLang="en-US" sz="2400">
                <a:latin typeface="Tahoma" pitchFamily="34" charset="0"/>
              </a:rPr>
              <a:t>プレイヤー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304800" y="3200400"/>
            <a:ext cx="1981200" cy="461963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スマートフォン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685800" y="4386263"/>
            <a:ext cx="1828800" cy="482600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育児ロボット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7072313" y="3657600"/>
            <a:ext cx="1676400" cy="482600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buSzPct val="70000"/>
              <a:buFont typeface="Wingdings" pitchFamily="2" charset="2"/>
              <a:buNone/>
            </a:pPr>
            <a:r>
              <a:rPr lang="ja-JP" altLang="en-US" sz="2400">
                <a:latin typeface="Tahoma" pitchFamily="34" charset="0"/>
              </a:rPr>
              <a:t>ゲーム機</a:t>
            </a:r>
          </a:p>
        </p:txBody>
      </p:sp>
      <p:sp>
        <p:nvSpPr>
          <p:cNvPr id="4916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smtClean="0">
                <a:solidFill>
                  <a:schemeClr val="tx1"/>
                </a:solidFill>
              </a:rPr>
              <a:t>赤ちゃんに与えられればならない理想的な“巣”、万が一にも以下のようになっていないでしょうか</a:t>
            </a:r>
            <a:endParaRPr lang="en-US" altLang="ja-JP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19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赤ちゃんに与えられればならない理想的な“巣”、万が一にも以下のようになっていないでしょうか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赤ちゃんに与えられればならない理想的な“巣”、万が一にも以下のようになっていないでしょうか</dc:title>
  <dc:creator>kasahara</dc:creator>
  <cp:lastModifiedBy>kasahara</cp:lastModifiedBy>
  <cp:revision>1</cp:revision>
  <dcterms:created xsi:type="dcterms:W3CDTF">2012-08-02T05:39:02Z</dcterms:created>
  <dcterms:modified xsi:type="dcterms:W3CDTF">2012-08-02T05:40:25Z</dcterms:modified>
</cp:coreProperties>
</file>