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1E3-7A06-4A30-B828-442BF819D92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A1CF-3AD4-4BF0-B133-564DAA945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65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1E3-7A06-4A30-B828-442BF819D92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A1CF-3AD4-4BF0-B133-564DAA945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53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1E3-7A06-4A30-B828-442BF819D92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A1CF-3AD4-4BF0-B133-564DAA945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79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1E3-7A06-4A30-B828-442BF819D92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A1CF-3AD4-4BF0-B133-564DAA945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1E3-7A06-4A30-B828-442BF819D92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A1CF-3AD4-4BF0-B133-564DAA945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87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1E3-7A06-4A30-B828-442BF819D92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A1CF-3AD4-4BF0-B133-564DAA945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22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1E3-7A06-4A30-B828-442BF819D92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A1CF-3AD4-4BF0-B133-564DAA945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37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1E3-7A06-4A30-B828-442BF819D92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A1CF-3AD4-4BF0-B133-564DAA945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21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1E3-7A06-4A30-B828-442BF819D92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A1CF-3AD4-4BF0-B133-564DAA945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53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1E3-7A06-4A30-B828-442BF819D92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A1CF-3AD4-4BF0-B133-564DAA945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60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1E3-7A06-4A30-B828-442BF819D92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A1CF-3AD4-4BF0-B133-564DAA945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48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01E3-7A06-4A30-B828-442BF819D92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A1CF-3AD4-4BF0-B133-564DAA945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63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3311525" cy="185261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ja-JP" altLang="en-US" dirty="0" smtClean="0"/>
              <a:t>すなお力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感性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努力</a:t>
            </a:r>
            <a:r>
              <a:rPr lang="ja-JP" altLang="en-US" dirty="0" smtClean="0"/>
              <a:t>持続</a:t>
            </a:r>
            <a:r>
              <a:rPr lang="ja-JP" altLang="en-US" dirty="0"/>
              <a:t>力</a:t>
            </a:r>
            <a:endParaRPr lang="ja-JP" altLang="en-US" dirty="0" smtClean="0"/>
          </a:p>
          <a:p>
            <a:pPr eaLnBrk="1" hangingPunct="1"/>
            <a:r>
              <a:rPr lang="ja-JP" altLang="en-US" dirty="0" smtClean="0"/>
              <a:t>向上心、創造性</a:t>
            </a: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ja-JP" altLang="en-US" sz="3400" dirty="0" smtClean="0"/>
              <a:t>大人になって活躍し、成長を続けることができる。そんな子を育てるために</a:t>
            </a:r>
          </a:p>
        </p:txBody>
      </p:sp>
      <p:sp>
        <p:nvSpPr>
          <p:cNvPr id="61444" name="Text Box 5"/>
          <p:cNvSpPr txBox="1">
            <a:spLocks noChangeArrowheads="1"/>
          </p:cNvSpPr>
          <p:nvPr/>
        </p:nvSpPr>
        <p:spPr bwMode="auto">
          <a:xfrm>
            <a:off x="1979712" y="3697213"/>
            <a:ext cx="562205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800" dirty="0"/>
              <a:t>この大切な性質の基本</a:t>
            </a:r>
            <a:r>
              <a:rPr lang="ja-JP" altLang="en-US" sz="2800" dirty="0" smtClean="0"/>
              <a:t>は、</a:t>
            </a:r>
            <a:endParaRPr lang="en-US" altLang="ja-JP" sz="2800" dirty="0" smtClean="0"/>
          </a:p>
          <a:p>
            <a:pPr eaLnBrk="1" hangingPunct="1"/>
            <a:r>
              <a:rPr lang="ja-JP" altLang="en-US" sz="2800" dirty="0" smtClean="0"/>
              <a:t>乳幼児期</a:t>
            </a:r>
            <a:r>
              <a:rPr lang="ja-JP" altLang="en-US" sz="2800" dirty="0"/>
              <a:t>にのみ</a:t>
            </a:r>
            <a:r>
              <a:rPr lang="ja-JP" altLang="en-US" sz="2800" dirty="0" smtClean="0"/>
              <a:t>形づくられます！</a:t>
            </a:r>
            <a:r>
              <a:rPr lang="ja-JP" altLang="en-US" sz="2800" dirty="0"/>
              <a:t>！</a:t>
            </a:r>
          </a:p>
        </p:txBody>
      </p:sp>
      <p:sp>
        <p:nvSpPr>
          <p:cNvPr id="61445" name="AutoShape 6"/>
          <p:cNvSpPr>
            <a:spLocks noChangeArrowheads="1"/>
          </p:cNvSpPr>
          <p:nvPr/>
        </p:nvSpPr>
        <p:spPr bwMode="auto">
          <a:xfrm>
            <a:off x="4247704" y="4716739"/>
            <a:ext cx="543034" cy="44045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61446" name="AutoShape 8"/>
          <p:cNvSpPr>
            <a:spLocks noChangeArrowheads="1"/>
          </p:cNvSpPr>
          <p:nvPr/>
        </p:nvSpPr>
        <p:spPr bwMode="auto">
          <a:xfrm>
            <a:off x="460375" y="5301208"/>
            <a:ext cx="8243888" cy="1431925"/>
          </a:xfrm>
          <a:prstGeom prst="roundRect">
            <a:avLst>
              <a:gd name="adj" fmla="val 16667"/>
            </a:avLst>
          </a:prstGeom>
          <a:solidFill>
            <a:schemeClr val="accent1">
              <a:alpha val="21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2800" dirty="0"/>
              <a:t>“</a:t>
            </a:r>
            <a:r>
              <a:rPr lang="ja-JP" altLang="en-US" sz="2800" dirty="0"/>
              <a:t>一緒に絵本を読みましょう。一緒に歌を唄いましょう。</a:t>
            </a:r>
          </a:p>
          <a:p>
            <a:pPr algn="ctr"/>
            <a:r>
              <a:rPr lang="ja-JP" altLang="en-US" sz="2800" dirty="0"/>
              <a:t>一緒に遊びましょう。一緒に勉強しましょう。“</a:t>
            </a:r>
          </a:p>
          <a:p>
            <a:pPr algn="ctr"/>
            <a:r>
              <a:rPr lang="ja-JP" altLang="en-US" sz="2800" dirty="0"/>
              <a:t>（テレビさん</a:t>
            </a:r>
            <a:r>
              <a:rPr lang="ja-JP" altLang="en-US" sz="2800" dirty="0" smtClean="0"/>
              <a:t>は、一緒</a:t>
            </a:r>
            <a:r>
              <a:rPr lang="ja-JP" altLang="en-US" sz="2800" dirty="0"/>
              <a:t>に楽しみながら見ましょう）</a:t>
            </a:r>
          </a:p>
        </p:txBody>
      </p:sp>
      <p:sp>
        <p:nvSpPr>
          <p:cNvPr id="61447" name="Text Box 9"/>
          <p:cNvSpPr txBox="1">
            <a:spLocks noChangeArrowheads="1"/>
          </p:cNvSpPr>
          <p:nvPr/>
        </p:nvSpPr>
        <p:spPr bwMode="auto">
          <a:xfrm>
            <a:off x="4716463" y="2027238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3200"/>
              <a:t>が必須！！</a:t>
            </a:r>
          </a:p>
        </p:txBody>
      </p:sp>
      <p:sp>
        <p:nvSpPr>
          <p:cNvPr id="2" name="右中かっこ 1"/>
          <p:cNvSpPr/>
          <p:nvPr/>
        </p:nvSpPr>
        <p:spPr>
          <a:xfrm>
            <a:off x="4067944" y="1556792"/>
            <a:ext cx="514375" cy="15121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2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</Words>
  <Application>Microsoft Office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大人になって活躍し、成長を続けることができる。そんな子を育てるために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大人になって活躍し、成長を続けることができる。そんな子を育てるために</dc:title>
  <dc:creator>kasahara</dc:creator>
  <cp:lastModifiedBy>kasahara</cp:lastModifiedBy>
  <cp:revision>4</cp:revision>
  <dcterms:created xsi:type="dcterms:W3CDTF">2012-07-05T05:04:15Z</dcterms:created>
  <dcterms:modified xsi:type="dcterms:W3CDTF">2012-08-02T02:01:12Z</dcterms:modified>
</cp:coreProperties>
</file>