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15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9DD8B61-21CB-4924-904D-4BDF46CE0DF2}" type="datetimeFigureOut">
              <a:rPr kumimoji="1" lang="ja-JP" altLang="en-US" smtClean="0"/>
              <a:t>2012/11/28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E55027E-25DF-40DB-8360-56BB710920B1}" type="slidenum">
              <a:rPr kumimoji="1" lang="ja-JP" altLang="en-US" smtClean="0"/>
              <a:t>‹#›</a:t>
            </a:fld>
            <a:endParaRPr kumimoji="1" lang="ja-JP" altLang="en-US"/>
          </a:p>
        </p:txBody>
      </p:sp>
    </p:spTree>
    <p:extLst>
      <p:ext uri="{BB962C8B-B14F-4D97-AF65-F5344CB8AC3E}">
        <p14:creationId xmlns:p14="http://schemas.microsoft.com/office/powerpoint/2010/main" val="3693339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DD8B61-21CB-4924-904D-4BDF46CE0DF2}" type="datetimeFigureOut">
              <a:rPr kumimoji="1" lang="ja-JP" altLang="en-US" smtClean="0"/>
              <a:t>2012/11/28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E55027E-25DF-40DB-8360-56BB710920B1}" type="slidenum">
              <a:rPr kumimoji="1" lang="ja-JP" altLang="en-US" smtClean="0"/>
              <a:t>‹#›</a:t>
            </a:fld>
            <a:endParaRPr kumimoji="1" lang="ja-JP" altLang="en-US"/>
          </a:p>
        </p:txBody>
      </p:sp>
    </p:spTree>
    <p:extLst>
      <p:ext uri="{BB962C8B-B14F-4D97-AF65-F5344CB8AC3E}">
        <p14:creationId xmlns:p14="http://schemas.microsoft.com/office/powerpoint/2010/main" val="3378656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DD8B61-21CB-4924-904D-4BDF46CE0DF2}" type="datetimeFigureOut">
              <a:rPr kumimoji="1" lang="ja-JP" altLang="en-US" smtClean="0"/>
              <a:t>2012/11/28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E55027E-25DF-40DB-8360-56BB710920B1}" type="slidenum">
              <a:rPr kumimoji="1" lang="ja-JP" altLang="en-US" smtClean="0"/>
              <a:t>‹#›</a:t>
            </a:fld>
            <a:endParaRPr kumimoji="1" lang="ja-JP" altLang="en-US"/>
          </a:p>
        </p:txBody>
      </p:sp>
    </p:spTree>
    <p:extLst>
      <p:ext uri="{BB962C8B-B14F-4D97-AF65-F5344CB8AC3E}">
        <p14:creationId xmlns:p14="http://schemas.microsoft.com/office/powerpoint/2010/main" val="1580840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DD8B61-21CB-4924-904D-4BDF46CE0DF2}" type="datetimeFigureOut">
              <a:rPr kumimoji="1" lang="ja-JP" altLang="en-US" smtClean="0"/>
              <a:t>2012/11/28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E55027E-25DF-40DB-8360-56BB710920B1}" type="slidenum">
              <a:rPr kumimoji="1" lang="ja-JP" altLang="en-US" smtClean="0"/>
              <a:t>‹#›</a:t>
            </a:fld>
            <a:endParaRPr kumimoji="1" lang="ja-JP" altLang="en-US"/>
          </a:p>
        </p:txBody>
      </p:sp>
    </p:spTree>
    <p:extLst>
      <p:ext uri="{BB962C8B-B14F-4D97-AF65-F5344CB8AC3E}">
        <p14:creationId xmlns:p14="http://schemas.microsoft.com/office/powerpoint/2010/main" val="563700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E9DD8B61-21CB-4924-904D-4BDF46CE0DF2}" type="datetimeFigureOut">
              <a:rPr kumimoji="1" lang="ja-JP" altLang="en-US" smtClean="0"/>
              <a:t>2012/11/28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E55027E-25DF-40DB-8360-56BB710920B1}" type="slidenum">
              <a:rPr kumimoji="1" lang="ja-JP" altLang="en-US" smtClean="0"/>
              <a:t>‹#›</a:t>
            </a:fld>
            <a:endParaRPr kumimoji="1" lang="ja-JP" altLang="en-US"/>
          </a:p>
        </p:txBody>
      </p:sp>
    </p:spTree>
    <p:extLst>
      <p:ext uri="{BB962C8B-B14F-4D97-AF65-F5344CB8AC3E}">
        <p14:creationId xmlns:p14="http://schemas.microsoft.com/office/powerpoint/2010/main" val="744174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E9DD8B61-21CB-4924-904D-4BDF46CE0DF2}" type="datetimeFigureOut">
              <a:rPr kumimoji="1" lang="ja-JP" altLang="en-US" smtClean="0"/>
              <a:t>2012/11/28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55027E-25DF-40DB-8360-56BB710920B1}" type="slidenum">
              <a:rPr kumimoji="1" lang="ja-JP" altLang="en-US" smtClean="0"/>
              <a:t>‹#›</a:t>
            </a:fld>
            <a:endParaRPr kumimoji="1" lang="ja-JP" altLang="en-US"/>
          </a:p>
        </p:txBody>
      </p:sp>
    </p:spTree>
    <p:extLst>
      <p:ext uri="{BB962C8B-B14F-4D97-AF65-F5344CB8AC3E}">
        <p14:creationId xmlns:p14="http://schemas.microsoft.com/office/powerpoint/2010/main" val="278038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E9DD8B61-21CB-4924-904D-4BDF46CE0DF2}" type="datetimeFigureOut">
              <a:rPr kumimoji="1" lang="ja-JP" altLang="en-US" smtClean="0"/>
              <a:t>2012/11/28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E55027E-25DF-40DB-8360-56BB710920B1}" type="slidenum">
              <a:rPr kumimoji="1" lang="ja-JP" altLang="en-US" smtClean="0"/>
              <a:t>‹#›</a:t>
            </a:fld>
            <a:endParaRPr kumimoji="1" lang="ja-JP" altLang="en-US"/>
          </a:p>
        </p:txBody>
      </p:sp>
    </p:spTree>
    <p:extLst>
      <p:ext uri="{BB962C8B-B14F-4D97-AF65-F5344CB8AC3E}">
        <p14:creationId xmlns:p14="http://schemas.microsoft.com/office/powerpoint/2010/main" val="1155317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9DD8B61-21CB-4924-904D-4BDF46CE0DF2}" type="datetimeFigureOut">
              <a:rPr kumimoji="1" lang="ja-JP" altLang="en-US" smtClean="0"/>
              <a:t>2012/11/28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E55027E-25DF-40DB-8360-56BB710920B1}" type="slidenum">
              <a:rPr kumimoji="1" lang="ja-JP" altLang="en-US" smtClean="0"/>
              <a:t>‹#›</a:t>
            </a:fld>
            <a:endParaRPr kumimoji="1" lang="ja-JP" altLang="en-US"/>
          </a:p>
        </p:txBody>
      </p:sp>
    </p:spTree>
    <p:extLst>
      <p:ext uri="{BB962C8B-B14F-4D97-AF65-F5344CB8AC3E}">
        <p14:creationId xmlns:p14="http://schemas.microsoft.com/office/powerpoint/2010/main" val="2133826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9DD8B61-21CB-4924-904D-4BDF46CE0DF2}" type="datetimeFigureOut">
              <a:rPr kumimoji="1" lang="ja-JP" altLang="en-US" smtClean="0"/>
              <a:t>2012/11/28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E55027E-25DF-40DB-8360-56BB710920B1}" type="slidenum">
              <a:rPr kumimoji="1" lang="ja-JP" altLang="en-US" smtClean="0"/>
              <a:t>‹#›</a:t>
            </a:fld>
            <a:endParaRPr kumimoji="1" lang="ja-JP" altLang="en-US"/>
          </a:p>
        </p:txBody>
      </p:sp>
    </p:spTree>
    <p:extLst>
      <p:ext uri="{BB962C8B-B14F-4D97-AF65-F5344CB8AC3E}">
        <p14:creationId xmlns:p14="http://schemas.microsoft.com/office/powerpoint/2010/main" val="2836387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9DD8B61-21CB-4924-904D-4BDF46CE0DF2}" type="datetimeFigureOut">
              <a:rPr kumimoji="1" lang="ja-JP" altLang="en-US" smtClean="0"/>
              <a:t>2012/11/28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55027E-25DF-40DB-8360-56BB710920B1}" type="slidenum">
              <a:rPr kumimoji="1" lang="ja-JP" altLang="en-US" smtClean="0"/>
              <a:t>‹#›</a:t>
            </a:fld>
            <a:endParaRPr kumimoji="1" lang="ja-JP" altLang="en-US"/>
          </a:p>
        </p:txBody>
      </p:sp>
    </p:spTree>
    <p:extLst>
      <p:ext uri="{BB962C8B-B14F-4D97-AF65-F5344CB8AC3E}">
        <p14:creationId xmlns:p14="http://schemas.microsoft.com/office/powerpoint/2010/main" val="447104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9DD8B61-21CB-4924-904D-4BDF46CE0DF2}" type="datetimeFigureOut">
              <a:rPr kumimoji="1" lang="ja-JP" altLang="en-US" smtClean="0"/>
              <a:t>2012/11/28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55027E-25DF-40DB-8360-56BB710920B1}" type="slidenum">
              <a:rPr kumimoji="1" lang="ja-JP" altLang="en-US" smtClean="0"/>
              <a:t>‹#›</a:t>
            </a:fld>
            <a:endParaRPr kumimoji="1" lang="ja-JP" altLang="en-US"/>
          </a:p>
        </p:txBody>
      </p:sp>
    </p:spTree>
    <p:extLst>
      <p:ext uri="{BB962C8B-B14F-4D97-AF65-F5344CB8AC3E}">
        <p14:creationId xmlns:p14="http://schemas.microsoft.com/office/powerpoint/2010/main" val="3151470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DD8B61-21CB-4924-904D-4BDF46CE0DF2}" type="datetimeFigureOut">
              <a:rPr kumimoji="1" lang="ja-JP" altLang="en-US" smtClean="0"/>
              <a:t>2012/11/28</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55027E-25DF-40DB-8360-56BB710920B1}" type="slidenum">
              <a:rPr kumimoji="1" lang="ja-JP" altLang="en-US" smtClean="0"/>
              <a:t>‹#›</a:t>
            </a:fld>
            <a:endParaRPr kumimoji="1" lang="ja-JP" altLang="en-US"/>
          </a:p>
        </p:txBody>
      </p:sp>
    </p:spTree>
    <p:extLst>
      <p:ext uri="{BB962C8B-B14F-4D97-AF65-F5344CB8AC3E}">
        <p14:creationId xmlns:p14="http://schemas.microsoft.com/office/powerpoint/2010/main" val="601781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683568" y="476672"/>
            <a:ext cx="7776864" cy="3888432"/>
          </a:xfrm>
          <a:prstGeom prst="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rPr>
              <a:t>社長になった息子の“相部屋”感想文</a:t>
            </a:r>
          </a:p>
          <a:p>
            <a:pPr algn="ctr"/>
            <a:r>
              <a:rPr lang="ja-JP" altLang="en-US" dirty="0">
                <a:solidFill>
                  <a:schemeClr val="tx1"/>
                </a:solidFill>
              </a:rPr>
              <a:t> </a:t>
            </a:r>
          </a:p>
          <a:p>
            <a:pPr algn="ctr"/>
            <a:r>
              <a:rPr lang="ja-JP" altLang="en-US" b="1" dirty="0">
                <a:solidFill>
                  <a:schemeClr val="tx1"/>
                </a:solidFill>
              </a:rPr>
              <a:t>出典：日経キッズ“受験習慣をどうやって身に付けたのか。親は何をしてくれたのか“，平成２１年８月</a:t>
            </a:r>
          </a:p>
          <a:p>
            <a:pPr algn="ctr"/>
            <a:endParaRPr lang="ja-JP" altLang="en-US" dirty="0">
              <a:solidFill>
                <a:schemeClr val="tx1"/>
              </a:solidFill>
            </a:endParaRPr>
          </a:p>
          <a:p>
            <a:r>
              <a:rPr lang="ja-JP" altLang="en-US" dirty="0">
                <a:solidFill>
                  <a:schemeClr val="tx1"/>
                </a:solidFill>
              </a:rPr>
              <a:t>“父と一緒にラジオを聞きながら勉強したことはとても楽しい思い出です”</a:t>
            </a:r>
          </a:p>
          <a:p>
            <a:r>
              <a:rPr lang="ja-JP" altLang="en-US" dirty="0">
                <a:solidFill>
                  <a:schemeClr val="tx1"/>
                </a:solidFill>
              </a:rPr>
              <a:t> という大きな字での見出しがあって、次の文章が始まります。</a:t>
            </a:r>
          </a:p>
          <a:p>
            <a:r>
              <a:rPr lang="ja-JP" altLang="en-US" dirty="0">
                <a:solidFill>
                  <a:schemeClr val="tx1"/>
                </a:solidFill>
              </a:rPr>
              <a:t> “学校が終わって、友達と外で遊んだ後に、１８時ごろから父と野球のナイター中継をラジオで聞きながら、机を並べて勉強するのが小学生時代の日課でした。二人でひいきのチームを応援しながら父は仕事をし、僕は宿題やドリルをやる。本や漫画を読むこともありました。ナイター中継を聞くのも父とたわいない会話をするのも楽しかったですね。”</a:t>
            </a:r>
          </a:p>
          <a:p>
            <a:pPr algn="ctr"/>
            <a:r>
              <a:rPr lang="ja-JP" altLang="en-US" dirty="0">
                <a:solidFill>
                  <a:schemeClr val="tx1"/>
                </a:solidFill>
              </a:rPr>
              <a:t> </a:t>
            </a:r>
            <a:endParaRPr kumimoji="1" lang="ja-JP" altLang="en-US" dirty="0">
              <a:solidFill>
                <a:schemeClr val="tx1"/>
              </a:solidFill>
            </a:endParaRPr>
          </a:p>
        </p:txBody>
      </p:sp>
    </p:spTree>
    <p:extLst>
      <p:ext uri="{BB962C8B-B14F-4D97-AF65-F5344CB8AC3E}">
        <p14:creationId xmlns:p14="http://schemas.microsoft.com/office/powerpoint/2010/main" val="200881940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166</Words>
  <Application>Microsoft Office PowerPoint</Application>
  <PresentationFormat>画面に合わせる (4:3)</PresentationFormat>
  <Paragraphs>8</Paragraphs>
  <Slides>1</Slides>
  <Notes>0</Notes>
  <HiddenSlides>0</HiddenSlides>
  <MMClips>0</MMClips>
  <ScaleCrop>false</ScaleCrop>
  <HeadingPairs>
    <vt:vector size="4" baseType="variant">
      <vt:variant>
        <vt:lpstr>テーマ</vt:lpstr>
      </vt:variant>
      <vt:variant>
        <vt:i4>1</vt:i4>
      </vt:variant>
      <vt:variant>
        <vt:lpstr>スライド タイトル</vt:lpstr>
      </vt:variant>
      <vt:variant>
        <vt:i4>1</vt:i4>
      </vt:variant>
    </vt:vector>
  </HeadingPairs>
  <TitlesOfParts>
    <vt:vector size="2" baseType="lpstr">
      <vt:lpstr>Office ​​テーマ</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kasahara</dc:creator>
  <cp:lastModifiedBy>kasahara</cp:lastModifiedBy>
  <cp:revision>1</cp:revision>
  <dcterms:created xsi:type="dcterms:W3CDTF">2012-11-28T05:07:21Z</dcterms:created>
  <dcterms:modified xsi:type="dcterms:W3CDTF">2012-11-28T05:11:48Z</dcterms:modified>
</cp:coreProperties>
</file>