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E29D-6A04-4979-AF1E-B735DBED16D8}" type="datetimeFigureOut">
              <a:rPr kumimoji="1" lang="ja-JP" altLang="en-US" smtClean="0"/>
              <a:t>2012/8/2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403648" y="980728"/>
            <a:ext cx="7056784" cy="2088232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ja-JP" altLang="en-US" sz="2000" dirty="0" smtClean="0"/>
              <a:t>息子の誕生の日から</a:t>
            </a:r>
            <a:r>
              <a:rPr lang="ja-JP" altLang="en-US" sz="2000" dirty="0"/>
              <a:t>、今まで私は</a:t>
            </a:r>
            <a:r>
              <a:rPr kumimoji="1" lang="ja-JP" altLang="en-US" sz="2000" dirty="0" smtClean="0"/>
              <a:t>　“言うことを聞きなさい！”　といった言葉はただの一度も口にしませんでした。もしあったとすれば</a:t>
            </a:r>
            <a:r>
              <a:rPr lang="ja-JP" altLang="en-US" sz="2000" dirty="0" smtClean="0"/>
              <a:t>（コーヒーブレイクでは関西弁を使わせていただきますと）“</a:t>
            </a:r>
            <a:r>
              <a:rPr lang="ja-JP" altLang="en-US" sz="2000" dirty="0" err="1" smtClean="0"/>
              <a:t>こないしたら</a:t>
            </a:r>
            <a:r>
              <a:rPr lang="ja-JP" altLang="en-US" sz="2000" dirty="0" smtClean="0"/>
              <a:t>、どやろ？（このようにしたらどうか</a:t>
            </a:r>
            <a:r>
              <a:rPr lang="ja-JP" altLang="en-US" sz="2000" dirty="0" err="1" smtClean="0"/>
              <a:t>な</a:t>
            </a:r>
            <a:r>
              <a:rPr lang="ja-JP" altLang="en-US" sz="2000" dirty="0" smtClean="0"/>
              <a:t>？）”と言っていたかも知れません。</a:t>
            </a:r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419872" y="764704"/>
            <a:ext cx="2880320" cy="43204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少し、コーヒーブレイク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5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7</cp:revision>
  <dcterms:created xsi:type="dcterms:W3CDTF">2012-07-05T01:37:35Z</dcterms:created>
  <dcterms:modified xsi:type="dcterms:W3CDTF">2012-08-02T02:02:49Z</dcterms:modified>
</cp:coreProperties>
</file>