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2015/12/28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25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2015/12/28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28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2015/12/28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2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2015/12/28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54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2015/12/28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43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2015/12/28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94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2015/12/28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39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2015/12/28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21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2015/12/28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2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2015/12/28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69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2015/12/28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56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0E29D-6A04-4979-AF1E-B735DBED16D8}" type="datetimeFigureOut">
              <a:rPr kumimoji="1" lang="ja-JP" altLang="en-US" smtClean="0"/>
              <a:t>2015/12/28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52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1188640" y="1587161"/>
            <a:ext cx="110914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長男は、中高時代は水泳選手として、選手権者となって、北大阪で活躍。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そして、目指す東京の大学に一発合格。</a:t>
            </a:r>
            <a:endParaRPr kumimoji="1"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長男は</a:t>
            </a:r>
            <a:r>
              <a:rPr lang="ja-JP" altLang="en-US" sz="2800" dirty="0"/>
              <a:t>、独立心、チャレンジ精神に富み、大学在学中</a:t>
            </a:r>
            <a:r>
              <a:rPr lang="ja-JP" altLang="en-US" sz="2800" dirty="0" smtClean="0"/>
              <a:t>にベンチャー企業</a:t>
            </a:r>
            <a:endParaRPr lang="en-US" altLang="ja-JP" sz="2800" dirty="0" smtClean="0"/>
          </a:p>
          <a:p>
            <a:r>
              <a:rPr lang="ja-JP" altLang="en-US" sz="2800" dirty="0" smtClean="0"/>
              <a:t>を</a:t>
            </a:r>
            <a:r>
              <a:rPr lang="ja-JP" altLang="en-US" sz="2800" dirty="0" smtClean="0"/>
              <a:t>立ち上げました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smtClean="0"/>
              <a:t>この会社は当該</a:t>
            </a:r>
            <a:r>
              <a:rPr lang="ja-JP" altLang="en-US" sz="2800" dirty="0"/>
              <a:t>企業で</a:t>
            </a:r>
            <a:r>
              <a:rPr lang="ja-JP" altLang="en-US" sz="2800" dirty="0" smtClean="0"/>
              <a:t>の著名</a:t>
            </a:r>
            <a:r>
              <a:rPr lang="ja-JP" altLang="en-US" sz="2800" dirty="0"/>
              <a:t>会社に</a:t>
            </a:r>
            <a:r>
              <a:rPr lang="ja-JP" altLang="en-US" sz="2800" dirty="0" smtClean="0"/>
              <a:t>育っています</a:t>
            </a:r>
            <a:r>
              <a:rPr lang="ja-JP" altLang="en-US" sz="2800" dirty="0" smtClean="0"/>
              <a:t>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63565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</Words>
  <Application>Microsoft Office PowerPoint</Application>
  <PresentationFormat>画面に合わせる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15</cp:revision>
  <dcterms:created xsi:type="dcterms:W3CDTF">2012-07-05T01:37:35Z</dcterms:created>
  <dcterms:modified xsi:type="dcterms:W3CDTF">2015-12-28T04:38:37Z</dcterms:modified>
</cp:coreProperties>
</file>