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2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0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4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8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5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3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5BB1-9CFA-4B77-B451-ADA98346CF63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52D5-B3F0-48B7-BF62-B2A94F3EE4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9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768752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1604007" y="4705980"/>
            <a:ext cx="579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　高等哺乳類の赤ん坊とシンボル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49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</cp:revision>
  <dcterms:created xsi:type="dcterms:W3CDTF">2013-07-03T03:25:11Z</dcterms:created>
  <dcterms:modified xsi:type="dcterms:W3CDTF">2014-07-21T03:23:11Z</dcterms:modified>
</cp:coreProperties>
</file>