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6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4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5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7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71D-6BB1-41C5-B4D5-9D7E04C701E1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9A1-3D07-4702-9E47-AA07B7CEB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827584" y="1412776"/>
            <a:ext cx="4896544" cy="8421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赤ちゃん</a:t>
            </a:r>
            <a:r>
              <a:rPr kumimoji="1" lang="ja-JP" altLang="en-US" sz="2800" b="1" dirty="0" smtClean="0"/>
              <a:t>の本当の姿は？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7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30</cp:revision>
  <dcterms:created xsi:type="dcterms:W3CDTF">2013-01-30T04:01:08Z</dcterms:created>
  <dcterms:modified xsi:type="dcterms:W3CDTF">2014-07-21T04:56:30Z</dcterms:modified>
</cp:coreProperties>
</file>