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1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381576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16166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68847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13829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63050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362175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159241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560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367394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89183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870771D-6BB1-41C5-B4D5-9D7E04C701E1}" type="datetimeFigureOut">
              <a:rPr kumimoji="1" lang="ja-JP" altLang="en-US" smtClean="0"/>
              <a:t>2014/7/23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91427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0771D-6BB1-41C5-B4D5-9D7E04C701E1}" type="datetimeFigureOut">
              <a:rPr kumimoji="1" lang="ja-JP" altLang="en-US" smtClean="0"/>
              <a:t>2014/7/23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3865447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652340" y="1052736"/>
            <a:ext cx="7560840" cy="4536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kumimoji="1" lang="ja-JP" altLang="en-US" sz="2800" b="1" dirty="0" smtClean="0"/>
              <a:t>赤ん坊の人権宣言</a:t>
            </a:r>
            <a:r>
              <a:rPr kumimoji="1" lang="en-US" altLang="ja-JP" sz="2800" b="1" dirty="0" smtClean="0"/>
              <a:t/>
            </a:r>
            <a:br>
              <a:rPr kumimoji="1" lang="en-US" altLang="ja-JP" sz="2800" b="1" dirty="0" smtClean="0"/>
            </a:br>
            <a:endParaRPr kumimoji="1" lang="en-US" altLang="ja-JP" sz="2800" b="1" dirty="0" smtClean="0"/>
          </a:p>
          <a:p>
            <a:r>
              <a:rPr lang="ja-JP" altLang="en-US" sz="2800" b="1" dirty="0"/>
              <a:t>ヒト</a:t>
            </a:r>
            <a:r>
              <a:rPr lang="ja-JP" altLang="en-US" sz="2800" b="1" dirty="0" smtClean="0"/>
              <a:t>の赤ん坊は社会を生き抜くために、象徴化能力と感性を獲得するために健全な環境が与えられるという基本的人権を有する。自ら発言することができない赤ちゃんの基本的人権を守るためにこのこと</a:t>
            </a:r>
            <a:r>
              <a:rPr lang="ja-JP" altLang="en-US" sz="2800" b="1" dirty="0" smtClean="0"/>
              <a:t>を</a:t>
            </a:r>
            <a:r>
              <a:rPr lang="ja-JP" altLang="en-US" sz="2800" b="1" dirty="0" smtClean="0"/>
              <a:t>宣</a:t>
            </a:r>
            <a:r>
              <a:rPr lang="ja-JP" altLang="en-US" sz="2800" b="1" dirty="0" smtClean="0"/>
              <a:t>言</a:t>
            </a:r>
            <a:r>
              <a:rPr lang="ja-JP" altLang="en-US" sz="2800" b="1" dirty="0" smtClean="0"/>
              <a:t>する。</a:t>
            </a:r>
            <a:endParaRPr lang="en-US" altLang="ja-JP" sz="2800" b="1" dirty="0"/>
          </a:p>
          <a:p>
            <a:pPr algn="r"/>
            <a:r>
              <a:rPr lang="ja-JP" altLang="en-US" sz="2800" b="1" dirty="0" smtClean="0"/>
              <a:t>（於：電子情報通信学会「技術と社会・倫理」</a:t>
            </a:r>
            <a:r>
              <a:rPr lang="en-US" altLang="ja-JP" sz="2800" b="1" dirty="0" smtClean="0"/>
              <a:t/>
            </a:r>
            <a:br>
              <a:rPr lang="en-US" altLang="ja-JP" sz="2800" b="1" dirty="0" smtClean="0"/>
            </a:br>
            <a:r>
              <a:rPr lang="ja-JP" altLang="en-US" sz="2800" b="1" dirty="0" smtClean="0"/>
              <a:t>研究会特別講演、京都、</a:t>
            </a:r>
            <a:r>
              <a:rPr lang="en-US" altLang="ja-JP" sz="2800" b="1" dirty="0" smtClean="0"/>
              <a:t>2004</a:t>
            </a:r>
            <a:r>
              <a:rPr lang="ja-JP" altLang="en-US" sz="2800" b="1" dirty="0" smtClean="0"/>
              <a:t>年</a:t>
            </a:r>
            <a:r>
              <a:rPr lang="en-US" altLang="ja-JP" sz="2800" b="1" dirty="0" smtClean="0"/>
              <a:t>7</a:t>
            </a:r>
            <a:r>
              <a:rPr lang="ja-JP" altLang="en-US" sz="2800" b="1" dirty="0" smtClean="0"/>
              <a:t>月）</a:t>
            </a:r>
            <a:endParaRPr kumimoji="1" lang="ja-JP" altLang="en-US" sz="2800" b="1" dirty="0"/>
          </a:p>
        </p:txBody>
      </p:sp>
    </p:spTree>
    <p:extLst>
      <p:ext uri="{BB962C8B-B14F-4D97-AF65-F5344CB8AC3E}">
        <p14:creationId xmlns:p14="http://schemas.microsoft.com/office/powerpoint/2010/main" val="35672612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4</Words>
  <Application>Microsoft Office PowerPoint</Application>
  <PresentationFormat>画面に合わせる (4:3)</PresentationFormat>
  <Paragraphs>3</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kasahara</dc:creator>
  <cp:lastModifiedBy>kasahara</cp:lastModifiedBy>
  <cp:revision>30</cp:revision>
  <dcterms:created xsi:type="dcterms:W3CDTF">2013-01-30T04:01:08Z</dcterms:created>
  <dcterms:modified xsi:type="dcterms:W3CDTF">2014-07-23T04:18:01Z</dcterms:modified>
</cp:coreProperties>
</file>